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4"/>
  </p:sldMasterIdLst>
  <p:notesMasterIdLst>
    <p:notesMasterId r:id="rId23"/>
  </p:notesMasterIdLst>
  <p:handoutMasterIdLst>
    <p:handoutMasterId r:id="rId24"/>
  </p:handoutMasterIdLst>
  <p:sldIdLst>
    <p:sldId id="309" r:id="rId5"/>
    <p:sldId id="298" r:id="rId6"/>
    <p:sldId id="310" r:id="rId7"/>
    <p:sldId id="369" r:id="rId8"/>
    <p:sldId id="367" r:id="rId9"/>
    <p:sldId id="371" r:id="rId10"/>
    <p:sldId id="348" r:id="rId11"/>
    <p:sldId id="350" r:id="rId12"/>
    <p:sldId id="370" r:id="rId13"/>
    <p:sldId id="338" r:id="rId14"/>
    <p:sldId id="366" r:id="rId15"/>
    <p:sldId id="372" r:id="rId16"/>
    <p:sldId id="365" r:id="rId17"/>
    <p:sldId id="355" r:id="rId18"/>
    <p:sldId id="356" r:id="rId19"/>
    <p:sldId id="358" r:id="rId20"/>
    <p:sldId id="359" r:id="rId21"/>
    <p:sldId id="362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A7B5"/>
    <a:srgbClr val="82A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71CD4A-D2FC-40B2-906A-BBA9012FFCCA}" v="164" dt="2025-09-10T19:58:36.52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47" autoAdjust="0"/>
    <p:restoredTop sz="94660"/>
  </p:normalViewPr>
  <p:slideViewPr>
    <p:cSldViewPr>
      <p:cViewPr varScale="1">
        <p:scale>
          <a:sx n="60" d="100"/>
          <a:sy n="60" d="100"/>
        </p:scale>
        <p:origin x="130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B Page" userId="006374e2-5bb6-4a81-b11d-456b47bc937c" providerId="ADAL" clId="{8468D660-5D3D-4442-BC14-D53D8F4E52CE}"/>
    <pc:docChg chg="custSel addSld delSld modSld sldOrd">
      <pc:chgData name="Mrs B Page" userId="006374e2-5bb6-4a81-b11d-456b47bc937c" providerId="ADAL" clId="{8468D660-5D3D-4442-BC14-D53D8F4E52CE}" dt="2025-09-11T20:23:14.195" v="675" actId="27636"/>
      <pc:docMkLst>
        <pc:docMk/>
      </pc:docMkLst>
      <pc:sldChg chg="modSp mod">
        <pc:chgData name="Mrs B Page" userId="006374e2-5bb6-4a81-b11d-456b47bc937c" providerId="ADAL" clId="{8468D660-5D3D-4442-BC14-D53D8F4E52CE}" dt="2025-09-10T19:35:09.350" v="5" actId="20577"/>
        <pc:sldMkLst>
          <pc:docMk/>
          <pc:sldMk cId="0" sldId="310"/>
        </pc:sldMkLst>
        <pc:spChg chg="mod">
          <ac:chgData name="Mrs B Page" userId="006374e2-5bb6-4a81-b11d-456b47bc937c" providerId="ADAL" clId="{8468D660-5D3D-4442-BC14-D53D8F4E52CE}" dt="2025-09-10T19:35:09.350" v="5" actId="20577"/>
          <ac:spMkLst>
            <pc:docMk/>
            <pc:sldMk cId="0" sldId="310"/>
            <ac:spMk id="6146" creationId="{E106BC2D-0750-424E-F3D3-FD584ED6C6EA}"/>
          </ac:spMkLst>
        </pc:spChg>
      </pc:sldChg>
      <pc:sldChg chg="modSp mod">
        <pc:chgData name="Mrs B Page" userId="006374e2-5bb6-4a81-b11d-456b47bc937c" providerId="ADAL" clId="{8468D660-5D3D-4442-BC14-D53D8F4E52CE}" dt="2025-09-10T19:46:47.329" v="442" actId="313"/>
        <pc:sldMkLst>
          <pc:docMk/>
          <pc:sldMk cId="0" sldId="348"/>
        </pc:sldMkLst>
        <pc:spChg chg="mod">
          <ac:chgData name="Mrs B Page" userId="006374e2-5bb6-4a81-b11d-456b47bc937c" providerId="ADAL" clId="{8468D660-5D3D-4442-BC14-D53D8F4E52CE}" dt="2025-09-10T19:46:47.329" v="442" actId="313"/>
          <ac:spMkLst>
            <pc:docMk/>
            <pc:sldMk cId="0" sldId="348"/>
            <ac:spMk id="7" creationId="{9211D1AA-2BCE-3EC4-77D0-06E966EC6E78}"/>
          </ac:spMkLst>
        </pc:spChg>
        <pc:spChg chg="mod">
          <ac:chgData name="Mrs B Page" userId="006374e2-5bb6-4a81-b11d-456b47bc937c" providerId="ADAL" clId="{8468D660-5D3D-4442-BC14-D53D8F4E52CE}" dt="2025-09-10T19:44:05.729" v="108" actId="20577"/>
          <ac:spMkLst>
            <pc:docMk/>
            <pc:sldMk cId="0" sldId="348"/>
            <ac:spMk id="11269" creationId="{D199EEFF-A1ED-CE60-DA35-1861378FE0C5}"/>
          </ac:spMkLst>
        </pc:spChg>
      </pc:sldChg>
      <pc:sldChg chg="ord">
        <pc:chgData name="Mrs B Page" userId="006374e2-5bb6-4a81-b11d-456b47bc937c" providerId="ADAL" clId="{8468D660-5D3D-4442-BC14-D53D8F4E52CE}" dt="2025-09-10T19:47:08.789" v="450"/>
        <pc:sldMkLst>
          <pc:docMk/>
          <pc:sldMk cId="0" sldId="350"/>
        </pc:sldMkLst>
      </pc:sldChg>
      <pc:sldChg chg="addSp delSp modSp mod delAnim">
        <pc:chgData name="Mrs B Page" userId="006374e2-5bb6-4a81-b11d-456b47bc937c" providerId="ADAL" clId="{8468D660-5D3D-4442-BC14-D53D8F4E52CE}" dt="2025-09-10T19:55:14.563" v="642" actId="1076"/>
        <pc:sldMkLst>
          <pc:docMk/>
          <pc:sldMk cId="0" sldId="356"/>
        </pc:sldMkLst>
        <pc:spChg chg="del">
          <ac:chgData name="Mrs B Page" userId="006374e2-5bb6-4a81-b11d-456b47bc937c" providerId="ADAL" clId="{8468D660-5D3D-4442-BC14-D53D8F4E52CE}" dt="2025-09-10T19:55:07.404" v="639" actId="478"/>
          <ac:spMkLst>
            <pc:docMk/>
            <pc:sldMk cId="0" sldId="356"/>
            <ac:spMk id="5" creationId="{C5617E49-6463-F79A-3F84-52F84272F622}"/>
          </ac:spMkLst>
        </pc:spChg>
        <pc:spChg chg="del">
          <ac:chgData name="Mrs B Page" userId="006374e2-5bb6-4a81-b11d-456b47bc937c" providerId="ADAL" clId="{8468D660-5D3D-4442-BC14-D53D8F4E52CE}" dt="2025-09-10T19:54:47.565" v="635" actId="478"/>
          <ac:spMkLst>
            <pc:docMk/>
            <pc:sldMk cId="0" sldId="356"/>
            <ac:spMk id="6" creationId="{B944CE5F-A5CA-19DB-7A49-411F1CE9CCB4}"/>
          </ac:spMkLst>
        </pc:spChg>
        <pc:picChg chg="add mod modCrop">
          <ac:chgData name="Mrs B Page" userId="006374e2-5bb6-4a81-b11d-456b47bc937c" providerId="ADAL" clId="{8468D660-5D3D-4442-BC14-D53D8F4E52CE}" dt="2025-09-10T19:55:14.563" v="642" actId="1076"/>
          <ac:picMkLst>
            <pc:docMk/>
            <pc:sldMk cId="0" sldId="356"/>
            <ac:picMk id="4" creationId="{8E317886-DD24-7B43-B035-DA9283B37443}"/>
          </ac:picMkLst>
        </pc:picChg>
      </pc:sldChg>
      <pc:sldChg chg="addSp delSp modSp mod">
        <pc:chgData name="Mrs B Page" userId="006374e2-5bb6-4a81-b11d-456b47bc937c" providerId="ADAL" clId="{8468D660-5D3D-4442-BC14-D53D8F4E52CE}" dt="2025-09-10T19:56:22.924" v="646" actId="20577"/>
        <pc:sldMkLst>
          <pc:docMk/>
          <pc:sldMk cId="0" sldId="359"/>
        </pc:sldMkLst>
        <pc:spChg chg="mod">
          <ac:chgData name="Mrs B Page" userId="006374e2-5bb6-4a81-b11d-456b47bc937c" providerId="ADAL" clId="{8468D660-5D3D-4442-BC14-D53D8F4E52CE}" dt="2025-09-10T19:56:22.924" v="646" actId="20577"/>
          <ac:spMkLst>
            <pc:docMk/>
            <pc:sldMk cId="0" sldId="359"/>
            <ac:spMk id="13314" creationId="{10315919-F536-DA71-A39B-E5D0D7A7A386}"/>
          </ac:spMkLst>
        </pc:spChg>
        <pc:picChg chg="add mod">
          <ac:chgData name="Mrs B Page" userId="006374e2-5bb6-4a81-b11d-456b47bc937c" providerId="ADAL" clId="{8468D660-5D3D-4442-BC14-D53D8F4E52CE}" dt="2025-09-10T19:56:17.795" v="644"/>
          <ac:picMkLst>
            <pc:docMk/>
            <pc:sldMk cId="0" sldId="359"/>
            <ac:picMk id="2" creationId="{592992C9-17B3-B31F-283B-6FA5E6A42DF7}"/>
          </ac:picMkLst>
        </pc:picChg>
        <pc:picChg chg="del">
          <ac:chgData name="Mrs B Page" userId="006374e2-5bb6-4a81-b11d-456b47bc937c" providerId="ADAL" clId="{8468D660-5D3D-4442-BC14-D53D8F4E52CE}" dt="2025-09-10T19:56:17.580" v="643" actId="478"/>
          <ac:picMkLst>
            <pc:docMk/>
            <pc:sldMk cId="0" sldId="359"/>
            <ac:picMk id="6" creationId="{8747B35F-23D4-630A-F723-2AC5FDC133B7}"/>
          </ac:picMkLst>
        </pc:picChg>
      </pc:sldChg>
      <pc:sldChg chg="modSp mod">
        <pc:chgData name="Mrs B Page" userId="006374e2-5bb6-4a81-b11d-456b47bc937c" providerId="ADAL" clId="{8468D660-5D3D-4442-BC14-D53D8F4E52CE}" dt="2025-09-10T19:59:30.644" v="671" actId="20577"/>
        <pc:sldMkLst>
          <pc:docMk/>
          <pc:sldMk cId="0" sldId="362"/>
        </pc:sldMkLst>
        <pc:spChg chg="mod">
          <ac:chgData name="Mrs B Page" userId="006374e2-5bb6-4a81-b11d-456b47bc937c" providerId="ADAL" clId="{8468D660-5D3D-4442-BC14-D53D8F4E52CE}" dt="2025-09-10T19:59:30.644" v="671" actId="20577"/>
          <ac:spMkLst>
            <pc:docMk/>
            <pc:sldMk cId="0" sldId="362"/>
            <ac:spMk id="7" creationId="{A8627234-438A-2024-71F5-8AC4A5C8C8A6}"/>
          </ac:spMkLst>
        </pc:spChg>
      </pc:sldChg>
      <pc:sldChg chg="modSp mod modAnim">
        <pc:chgData name="Mrs B Page" userId="006374e2-5bb6-4a81-b11d-456b47bc937c" providerId="ADAL" clId="{8468D660-5D3D-4442-BC14-D53D8F4E52CE}" dt="2025-09-10T19:48:51.349" v="459" actId="14100"/>
        <pc:sldMkLst>
          <pc:docMk/>
          <pc:sldMk cId="0" sldId="366"/>
        </pc:sldMkLst>
        <pc:spChg chg="mod">
          <ac:chgData name="Mrs B Page" userId="006374e2-5bb6-4a81-b11d-456b47bc937c" providerId="ADAL" clId="{8468D660-5D3D-4442-BC14-D53D8F4E52CE}" dt="2025-09-10T19:48:51.349" v="459" actId="14100"/>
          <ac:spMkLst>
            <pc:docMk/>
            <pc:sldMk cId="0" sldId="366"/>
            <ac:spMk id="12291" creationId="{B22BC756-0FB0-01D3-19FB-99A633ECA7E8}"/>
          </ac:spMkLst>
        </pc:spChg>
      </pc:sldChg>
      <pc:sldChg chg="addSp delSp modSp mod">
        <pc:chgData name="Mrs B Page" userId="006374e2-5bb6-4a81-b11d-456b47bc937c" providerId="ADAL" clId="{8468D660-5D3D-4442-BC14-D53D8F4E52CE}" dt="2025-09-10T19:40:12.829" v="61" actId="20577"/>
        <pc:sldMkLst>
          <pc:docMk/>
          <pc:sldMk cId="3270296849" sldId="367"/>
        </pc:sldMkLst>
        <pc:graphicFrameChg chg="add mod modGraphic">
          <ac:chgData name="Mrs B Page" userId="006374e2-5bb6-4a81-b11d-456b47bc937c" providerId="ADAL" clId="{8468D660-5D3D-4442-BC14-D53D8F4E52CE}" dt="2025-09-10T19:40:12.829" v="61" actId="20577"/>
          <ac:graphicFrameMkLst>
            <pc:docMk/>
            <pc:sldMk cId="3270296849" sldId="367"/>
            <ac:graphicFrameMk id="3" creationId="{4149F7C7-3845-26AE-90C7-2F8F6555A236}"/>
          </ac:graphicFrameMkLst>
        </pc:graphicFrameChg>
        <pc:graphicFrameChg chg="del modGraphic">
          <ac:chgData name="Mrs B Page" userId="006374e2-5bb6-4a81-b11d-456b47bc937c" providerId="ADAL" clId="{8468D660-5D3D-4442-BC14-D53D8F4E52CE}" dt="2025-09-10T19:37:53.214" v="14" actId="478"/>
          <ac:graphicFrameMkLst>
            <pc:docMk/>
            <pc:sldMk cId="3270296849" sldId="367"/>
            <ac:graphicFrameMk id="8" creationId="{338CD337-6BF4-8E7C-F4C9-26821AE28380}"/>
          </ac:graphicFrameMkLst>
        </pc:graphicFrameChg>
      </pc:sldChg>
      <pc:sldChg chg="del">
        <pc:chgData name="Mrs B Page" userId="006374e2-5bb6-4a81-b11d-456b47bc937c" providerId="ADAL" clId="{8468D660-5D3D-4442-BC14-D53D8F4E52CE}" dt="2025-09-10T19:53:12.653" v="632" actId="47"/>
        <pc:sldMkLst>
          <pc:docMk/>
          <pc:sldMk cId="112200240" sldId="368"/>
        </pc:sldMkLst>
      </pc:sldChg>
      <pc:sldChg chg="addSp delSp modSp mod">
        <pc:chgData name="Mrs B Page" userId="006374e2-5bb6-4a81-b11d-456b47bc937c" providerId="ADAL" clId="{8468D660-5D3D-4442-BC14-D53D8F4E52CE}" dt="2025-09-10T19:48:05.513" v="455" actId="1076"/>
        <pc:sldMkLst>
          <pc:docMk/>
          <pc:sldMk cId="2403569067" sldId="370"/>
        </pc:sldMkLst>
        <pc:spChg chg="mod">
          <ac:chgData name="Mrs B Page" userId="006374e2-5bb6-4a81-b11d-456b47bc937c" providerId="ADAL" clId="{8468D660-5D3D-4442-BC14-D53D8F4E52CE}" dt="2025-09-10T19:47:02.832" v="447" actId="20577"/>
          <ac:spMkLst>
            <pc:docMk/>
            <pc:sldMk cId="2403569067" sldId="370"/>
            <ac:spMk id="3" creationId="{16D5BE86-0EB8-9170-A317-FA961824AEAE}"/>
          </ac:spMkLst>
        </pc:spChg>
        <pc:picChg chg="add mod">
          <ac:chgData name="Mrs B Page" userId="006374e2-5bb6-4a81-b11d-456b47bc937c" providerId="ADAL" clId="{8468D660-5D3D-4442-BC14-D53D8F4E52CE}" dt="2025-09-10T19:48:05.513" v="455" actId="1076"/>
          <ac:picMkLst>
            <pc:docMk/>
            <pc:sldMk cId="2403569067" sldId="370"/>
            <ac:picMk id="6" creationId="{09A4D154-D992-C778-6B5A-0927FCEADACF}"/>
          </ac:picMkLst>
        </pc:picChg>
        <pc:picChg chg="del">
          <ac:chgData name="Mrs B Page" userId="006374e2-5bb6-4a81-b11d-456b47bc937c" providerId="ADAL" clId="{8468D660-5D3D-4442-BC14-D53D8F4E52CE}" dt="2025-09-10T19:47:05.850" v="448" actId="478"/>
          <ac:picMkLst>
            <pc:docMk/>
            <pc:sldMk cId="2403569067" sldId="370"/>
            <ac:picMk id="7" creationId="{080407A8-0CF8-0120-ABB9-CE11D0C7EF3E}"/>
          </ac:picMkLst>
        </pc:picChg>
      </pc:sldChg>
      <pc:sldChg chg="delSp modSp mod">
        <pc:chgData name="Mrs B Page" userId="006374e2-5bb6-4a81-b11d-456b47bc937c" providerId="ADAL" clId="{8468D660-5D3D-4442-BC14-D53D8F4E52CE}" dt="2025-09-11T20:23:14.195" v="675" actId="27636"/>
        <pc:sldMkLst>
          <pc:docMk/>
          <pc:sldMk cId="3967339936" sldId="371"/>
        </pc:sldMkLst>
        <pc:spChg chg="mod">
          <ac:chgData name="Mrs B Page" userId="006374e2-5bb6-4a81-b11d-456b47bc937c" providerId="ADAL" clId="{8468D660-5D3D-4442-BC14-D53D8F4E52CE}" dt="2025-09-10T19:40:56.253" v="90" actId="20577"/>
          <ac:spMkLst>
            <pc:docMk/>
            <pc:sldMk cId="3967339936" sldId="371"/>
            <ac:spMk id="2" creationId="{84B944F9-8FC2-CDDA-4596-21023240D7E1}"/>
          </ac:spMkLst>
        </pc:spChg>
        <pc:spChg chg="mod">
          <ac:chgData name="Mrs B Page" userId="006374e2-5bb6-4a81-b11d-456b47bc937c" providerId="ADAL" clId="{8468D660-5D3D-4442-BC14-D53D8F4E52CE}" dt="2025-09-11T20:23:14.195" v="675" actId="27636"/>
          <ac:spMkLst>
            <pc:docMk/>
            <pc:sldMk cId="3967339936" sldId="371"/>
            <ac:spMk id="3" creationId="{E0E2B81A-9D41-9ABF-8EBC-E31489AFE5CE}"/>
          </ac:spMkLst>
        </pc:spChg>
        <pc:picChg chg="del mod">
          <ac:chgData name="Mrs B Page" userId="006374e2-5bb6-4a81-b11d-456b47bc937c" providerId="ADAL" clId="{8468D660-5D3D-4442-BC14-D53D8F4E52CE}" dt="2025-09-10T19:41:09.716" v="96" actId="478"/>
          <ac:picMkLst>
            <pc:docMk/>
            <pc:sldMk cId="3967339936" sldId="371"/>
            <ac:picMk id="4" creationId="{E6124583-9D6B-7C49-DC9B-E8878F6E2E03}"/>
          </ac:picMkLst>
        </pc:picChg>
        <pc:picChg chg="mod">
          <ac:chgData name="Mrs B Page" userId="006374e2-5bb6-4a81-b11d-456b47bc937c" providerId="ADAL" clId="{8468D660-5D3D-4442-BC14-D53D8F4E52CE}" dt="2025-09-10T19:40:48.451" v="63" actId="1035"/>
          <ac:picMkLst>
            <pc:docMk/>
            <pc:sldMk cId="3967339936" sldId="371"/>
            <ac:picMk id="7" creationId="{96FFEE6A-9B82-A049-5465-9C2FC9FF4642}"/>
          </ac:picMkLst>
        </pc:picChg>
        <pc:picChg chg="del">
          <ac:chgData name="Mrs B Page" userId="006374e2-5bb6-4a81-b11d-456b47bc937c" providerId="ADAL" clId="{8468D660-5D3D-4442-BC14-D53D8F4E52CE}" dt="2025-09-10T19:41:10.188" v="97" actId="478"/>
          <ac:picMkLst>
            <pc:docMk/>
            <pc:sldMk cId="3967339936" sldId="371"/>
            <ac:picMk id="1026" creationId="{33ED14E5-AFF0-52AB-8BAE-D1FA5D038CEC}"/>
          </ac:picMkLst>
        </pc:picChg>
      </pc:sldChg>
      <pc:sldChg chg="modSp add mod modAnim">
        <pc:chgData name="Mrs B Page" userId="006374e2-5bb6-4a81-b11d-456b47bc937c" providerId="ADAL" clId="{8468D660-5D3D-4442-BC14-D53D8F4E52CE}" dt="2025-09-10T19:52:45.635" v="631" actId="122"/>
        <pc:sldMkLst>
          <pc:docMk/>
          <pc:sldMk cId="1041283424" sldId="372"/>
        </pc:sldMkLst>
        <pc:spChg chg="mod">
          <ac:chgData name="Mrs B Page" userId="006374e2-5bb6-4a81-b11d-456b47bc937c" providerId="ADAL" clId="{8468D660-5D3D-4442-BC14-D53D8F4E52CE}" dt="2025-09-10T19:51:04.892" v="478" actId="20577"/>
          <ac:spMkLst>
            <pc:docMk/>
            <pc:sldMk cId="1041283424" sldId="372"/>
            <ac:spMk id="2" creationId="{6148A721-7445-9F22-5740-AE5155025BC3}"/>
          </ac:spMkLst>
        </pc:spChg>
        <pc:spChg chg="mod">
          <ac:chgData name="Mrs B Page" userId="006374e2-5bb6-4a81-b11d-456b47bc937c" providerId="ADAL" clId="{8468D660-5D3D-4442-BC14-D53D8F4E52CE}" dt="2025-09-10T19:52:45.635" v="631" actId="122"/>
          <ac:spMkLst>
            <pc:docMk/>
            <pc:sldMk cId="1041283424" sldId="372"/>
            <ac:spMk id="12291" creationId="{9B4E8C34-6490-D67A-20C2-BA21D41002F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1E7F7FF-7451-C0EE-5582-483243C0FC1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E3F461-17FF-4254-AED5-E4F1C7EEA6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02D035-EE0B-48B6-80E2-15B287EFE265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C62C35-D4AF-DA82-505F-BFDD8051261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D55075-8990-B729-D1CB-A6679DD4DC6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7AE841F-3E85-423D-ADB0-0590434BD0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7E1373C-14D1-BD2B-6624-D8CD5C2CC36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9704F5-7EB6-FA1D-8B01-FE4A68A19A1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9B64CB-D1D8-4CAA-8A73-B621CAFA3396}" type="datetimeFigureOut">
              <a:rPr lang="en-GB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24F215C-297B-1F79-4EF3-CE0B941F15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1AE858E-BCDD-727C-A0D7-1A6BEC8B9B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FB239A-49BA-2F98-29DF-389BDC8199A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7FAC3D-8ECF-2325-28BF-60F22EF25C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0ACA28E-5974-43C4-AA47-871713449F2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03530CF5-B6A1-FD44-C4F2-72C22D22FAE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2613529D-8E34-C10A-D051-827B02D2CC8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AB1883AB-3A07-36B7-40AD-FA75D0C313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fld id="{09D9363F-2B6A-4D5D-984B-ECAEAF81557F}" type="slidenum">
              <a:rPr lang="en-GB" altLang="en-US" smtClean="0">
                <a:latin typeface="Calibri" panose="020F0502020204030204" pitchFamily="34" charset="0"/>
              </a:rPr>
              <a:pPr/>
              <a:t>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1C3A06-86C5-466B-8D86-037A29774A09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35F21B-C49E-4E8F-A6B1-718F8EDE87E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776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367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3F3D442-41D0-48E0-8C80-054FE758A8CD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942869-FEED-4E71-B038-AE92D220D977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1766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4042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2380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4681E2-D5C5-48B6-83F5-D893972C842E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2AE570-DBC2-4E9A-BE1E-C522BBAF8BC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8894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718EDF-ED26-4F95-9780-202167099811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774A55-CE72-4B73-89F3-E88E75038B8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4721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41853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3AF7FF-8E84-42BD-8E25-8936EAA1C4A7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BEE065-0370-4FFD-A5FE-EDDBD2FD9E2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2578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74905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1687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17649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54530" y="3765449"/>
            <a:ext cx="5449871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9" name="TextBox 8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09984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18763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43545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1514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2643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1458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73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4000"/>
                </a:schemeClr>
              </a:gs>
              <a:gs pos="66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11000"/>
                </a:schemeClr>
              </a:gs>
              <a:gs pos="75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8000"/>
                </a:schemeClr>
              </a:gs>
              <a:gs pos="72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72CEB20B-6B16-427A-A66C-C29079E60258}" type="datetimeFigureOut">
              <a:rPr lang="en-GB" smtClean="0"/>
              <a:pPr>
                <a:defRPr/>
              </a:pPr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BACBC48-5EFE-406A-95B2-8FD51F7D4B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36053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  <p:sldLayoutId id="214748385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stacre-middle-school.co.uk/year-7-21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ubtitle 6">
            <a:extLst>
              <a:ext uri="{FF2B5EF4-FFF2-40B4-BE49-F238E27FC236}">
                <a16:creationId xmlns:a16="http://schemas.microsoft.com/office/drawing/2014/main" id="{BFAFFB39-6CAA-E038-B0B5-D7FBD2A4A8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599" y="3279885"/>
            <a:ext cx="6400800" cy="1095772"/>
          </a:xfrm>
        </p:spPr>
        <p:txBody>
          <a:bodyPr>
            <a:normAutofit fontScale="92500"/>
          </a:bodyPr>
          <a:lstStyle/>
          <a:p>
            <a:pPr algn="ctr" eaLnBrk="1" hangingPunct="1"/>
            <a:r>
              <a:rPr lang="en-GB" altLang="en-US" sz="6000" b="1" cap="none" dirty="0">
                <a:solidFill>
                  <a:schemeClr val="accent2"/>
                </a:solidFill>
                <a:latin typeface="SassoonPrimaryInfant" pitchFamily="2" charset="0"/>
                <a:ea typeface="MV Boli" panose="02000500030200090000" pitchFamily="2" charset="0"/>
                <a:cs typeface="MV Boli" panose="02000500030200090000" pitchFamily="2" charset="0"/>
              </a:rPr>
              <a:t>Welcome to Year 7</a:t>
            </a:r>
          </a:p>
        </p:txBody>
      </p:sp>
      <p:pic>
        <p:nvPicPr>
          <p:cNvPr id="4099" name="Picture 4">
            <a:extLst>
              <a:ext uri="{FF2B5EF4-FFF2-40B4-BE49-F238E27FC236}">
                <a16:creationId xmlns:a16="http://schemas.microsoft.com/office/drawing/2014/main" id="{79CEE492-AD74-21E0-AA24-8E8485890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298" y="499765"/>
            <a:ext cx="2027405" cy="2304256"/>
          </a:xfrm>
          <a:prstGeom prst="rect">
            <a:avLst/>
          </a:prstGeom>
          <a:noFill/>
          <a:ln w="38100">
            <a:solidFill>
              <a:schemeClr val="bg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AutoShape 2">
            <a:extLst>
              <a:ext uri="{FF2B5EF4-FFF2-40B4-BE49-F238E27FC236}">
                <a16:creationId xmlns:a16="http://schemas.microsoft.com/office/drawing/2014/main" id="{FA112740-39E8-0098-5CDC-C64177CDB0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344" y="4851521"/>
            <a:ext cx="7961312" cy="148907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1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 dirty="0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/>
              <a:t> 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87F7842A-8E5A-3BFB-9187-DFD7433ED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25" y="980728"/>
            <a:ext cx="8589963" cy="5616922"/>
          </a:xfrm>
        </p:spPr>
        <p:txBody>
          <a:bodyPr>
            <a:normAutofit/>
          </a:bodyPr>
          <a:lstStyle/>
          <a:p>
            <a:pPr algn="ctr" eaLnBrk="1" hangingPunct="1"/>
            <a:br>
              <a:rPr lang="en-GB" altLang="en-US" sz="1400" b="1" u="sng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 pitchFamily="2" charset="0"/>
              </a:rPr>
              <a:t>Mrs Page – Head of Year &amp; Assistant Head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 pitchFamily="2" charset="0"/>
              </a:rPr>
              <a:t>Miss Constable – 7LC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 pitchFamily="2" charset="0"/>
              </a:rPr>
              <a:t>Miss Vaughan – 7LV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 pitchFamily="2" charset="0"/>
              </a:rPr>
              <a:t>Mrs Barker-Miles – 7BM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 pitchFamily="2" charset="0"/>
              </a:rPr>
              <a:t>Miss Majewska – 7AM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 pitchFamily="2" charset="0"/>
              </a:rPr>
              <a:t>Mrs Morgan-Nickerson – 7RM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400" dirty="0">
                <a:latin typeface="SassoonPrimaryInfant" pitchFamily="2" charset="0"/>
              </a:rPr>
              <a:t>Mrs Bird – English &amp; Maths Group</a:t>
            </a:r>
            <a:br>
              <a:rPr lang="en-GB" altLang="en-US" sz="2400" dirty="0">
                <a:latin typeface="SassoonPrimaryInfant" pitchFamily="2" charset="0"/>
              </a:rPr>
            </a:br>
            <a:r>
              <a:rPr lang="en-GB" altLang="en-US" sz="2000" dirty="0">
                <a:latin typeface="SassoonPrimaryInfant" pitchFamily="2" charset="0"/>
              </a:rPr>
              <a:t>We are ably supported by many other teaching staff and teaching assistants</a:t>
            </a:r>
            <a:endParaRPr lang="en-GB" altLang="en-US" sz="1400" dirty="0">
              <a:latin typeface="SassoonPrimaryInfant" pitchFamily="2" charset="0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3BB0571-2FBA-9B36-4FF3-E7B251C37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C4654C-C2E8-E634-C990-1711D0AE8C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52" b="10852"/>
          <a:stretch/>
        </p:blipFill>
        <p:spPr>
          <a:xfrm>
            <a:off x="4642571" y="4187931"/>
            <a:ext cx="4354298" cy="25587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99DC86E-A71C-ACDE-9930-C4558A36EF1F}"/>
              </a:ext>
            </a:extLst>
          </p:cNvPr>
          <p:cNvSpPr txBox="1"/>
          <p:nvPr/>
        </p:nvSpPr>
        <p:spPr>
          <a:xfrm>
            <a:off x="433886" y="404664"/>
            <a:ext cx="615433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Meet the Year 7 Team</a:t>
            </a:r>
            <a:endParaRPr lang="en-GB" sz="40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1A681C-149E-55D1-BB68-F15DAF9601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8" t="26009" r="8967"/>
          <a:stretch>
            <a:fillRect/>
          </a:stretch>
        </p:blipFill>
        <p:spPr>
          <a:xfrm>
            <a:off x="159306" y="4187931"/>
            <a:ext cx="3970604" cy="255871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E106BC2D-0750-424E-F3D3-FD584ED6C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886" y="404664"/>
            <a:ext cx="7055380" cy="1400530"/>
          </a:xfrm>
        </p:spPr>
        <p:txBody>
          <a:bodyPr/>
          <a:lstStyle/>
          <a:p>
            <a:pPr eaLnBrk="1" hangingPunct="1"/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Expectations: Building on from Year 6</a:t>
            </a:r>
            <a:endParaRPr lang="en-GB" altLang="en-US" sz="5000" dirty="0">
              <a:solidFill>
                <a:schemeClr val="accent2"/>
              </a:solidFill>
              <a:latin typeface="SassoonPrimaryInfant" pitchFamily="2" charset="0"/>
            </a:endParaRP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1C9376D3-9CF3-3312-528A-714C10DCF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43113"/>
            <a:ext cx="8229600" cy="4525962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Punctuality and attendance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Uniform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PE Kit (days on the next slide)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Participation in all aspects of school life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Being prepared and organised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Independence – 6Rs</a:t>
            </a:r>
          </a:p>
          <a:p>
            <a:pPr algn="ctr" eaLnBrk="1" hangingPunct="1"/>
            <a:r>
              <a:rPr lang="en-GB" altLang="en-US" dirty="0">
                <a:latin typeface="SassoonPrimaryInfant" pitchFamily="2" charset="0"/>
              </a:rPr>
              <a:t>Homework</a:t>
            </a:r>
          </a:p>
          <a:p>
            <a:pPr eaLnBrk="1" hangingPunct="1"/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FA5A9EC-4652-85A3-9442-F14075981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B674BAC5-05D0-69ED-8846-43A879399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0F1A9A-E6B2-0860-45AF-95CE7A93B3A5}"/>
              </a:ext>
            </a:extLst>
          </p:cNvPr>
          <p:cNvSpPr txBox="1">
            <a:spLocks/>
          </p:cNvSpPr>
          <p:nvPr/>
        </p:nvSpPr>
        <p:spPr>
          <a:xfrm>
            <a:off x="323528" y="26170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400" b="1" dirty="0">
                <a:solidFill>
                  <a:schemeClr val="accent2"/>
                </a:solidFill>
                <a:latin typeface="SassoonPrimaryInfant" pitchFamily="2" charset="0"/>
              </a:rPr>
              <a:t>School Uniform</a:t>
            </a:r>
            <a:endParaRPr lang="en-GB" b="1" dirty="0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C7B978E8-819D-1070-9CD2-03E1DCEE8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C62A80E-9FBB-39DB-4D6B-489FA3B4A1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38" t="663" r="1191" b="-1"/>
          <a:stretch>
            <a:fillRect/>
          </a:stretch>
        </p:blipFill>
        <p:spPr>
          <a:xfrm>
            <a:off x="146194" y="1583537"/>
            <a:ext cx="8851612" cy="503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76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41E9D-8641-9440-5F1C-F9E53FBDF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8542"/>
            <a:ext cx="8229600" cy="1143000"/>
          </a:xfrm>
        </p:spPr>
        <p:txBody>
          <a:bodyPr/>
          <a:lstStyle/>
          <a:p>
            <a:r>
              <a:rPr lang="en-GB" altLang="en-US" sz="4400" b="1" dirty="0">
                <a:solidFill>
                  <a:schemeClr val="accent2"/>
                </a:solidFill>
                <a:latin typeface="SassoonPrimaryInfant" pitchFamily="2" charset="0"/>
              </a:rPr>
              <a:t>PE Kit</a:t>
            </a:r>
            <a:endParaRPr lang="en-GB" b="1" dirty="0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5" name="Picture 4" descr="A collage of a child in uniform&#10;&#10;Description automatically generated">
            <a:extLst>
              <a:ext uri="{FF2B5EF4-FFF2-40B4-BE49-F238E27FC236}">
                <a16:creationId xmlns:a16="http://schemas.microsoft.com/office/drawing/2014/main" id="{FB21B871-378C-3FE0-1588-C9DAAFBC9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" t="624" b="5240"/>
          <a:stretch>
            <a:fillRect/>
          </a:stretch>
        </p:blipFill>
        <p:spPr>
          <a:xfrm>
            <a:off x="140113" y="1916832"/>
            <a:ext cx="8863771" cy="4680520"/>
          </a:xfrm>
          <a:prstGeom prst="rect">
            <a:avLst/>
          </a:prstGeom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6A252710-FF0A-CBB2-E177-77C4E7F21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149F7C7-3845-26AE-90C7-2F8F6555A2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013184"/>
              </p:ext>
            </p:extLst>
          </p:nvPr>
        </p:nvGraphicFramePr>
        <p:xfrm>
          <a:off x="140113" y="969244"/>
          <a:ext cx="6096000" cy="7416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56853244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34146429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828512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Thursday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60965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7LV &amp; 7BM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7LC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7AM &amp; 7RM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5682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0296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432D9-F0BB-633A-A761-BB754D730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944F9-8FC2-CDDA-4596-21023240D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310" y="260648"/>
            <a:ext cx="8229600" cy="1143000"/>
          </a:xfrm>
        </p:spPr>
        <p:txBody>
          <a:bodyPr/>
          <a:lstStyle/>
          <a:p>
            <a:r>
              <a:rPr lang="en-GB" altLang="en-US" sz="4400" b="1" dirty="0">
                <a:solidFill>
                  <a:schemeClr val="accent2"/>
                </a:solidFill>
                <a:latin typeface="SassoonPrimaryInfant" pitchFamily="2" charset="0"/>
              </a:rPr>
              <a:t>What’s Different in Year 7</a:t>
            </a:r>
            <a:endParaRPr lang="en-GB" b="1" dirty="0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96FFEE6A-9B82-A049-5465-9C2FC9FF4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912" y="-27384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2B81A-9D41-9ABF-8EBC-E31489AFE5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03648"/>
            <a:ext cx="8229600" cy="5165427"/>
          </a:xfrm>
        </p:spPr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en-GB" sz="4000" dirty="0">
                <a:latin typeface="SassoonPrimaryInfant" pitchFamily="2" charset="0"/>
                <a:cs typeface="Arial" charset="0"/>
              </a:rPr>
              <a:t>Pupils will now be studying the KS3 curriculum. </a:t>
            </a:r>
            <a:r>
              <a:rPr lang="en-GB" sz="4000" dirty="0">
                <a:latin typeface="SassoonPrimaryInfant" pitchFamily="2" charset="0"/>
              </a:rPr>
              <a:t>This means that they will be studying new content as well as building on from your previous learning. </a:t>
            </a:r>
          </a:p>
          <a:p>
            <a:pPr>
              <a:defRPr/>
            </a:pPr>
            <a:r>
              <a:rPr lang="en-GB" sz="4000" dirty="0">
                <a:latin typeface="SassoonPrimaryInfant" pitchFamily="2" charset="0"/>
              </a:rPr>
              <a:t>An example of this is seen in the English curriculum where there is a stronger focus on responding to texts (text analysis) in preparation for high school.</a:t>
            </a:r>
          </a:p>
          <a:p>
            <a:pPr>
              <a:defRPr/>
            </a:pPr>
            <a:r>
              <a:rPr lang="en-GB" sz="4000" dirty="0">
                <a:latin typeface="SassoonPrimaryInfant" pitchFamily="2" charset="0"/>
                <a:cs typeface="Arial" charset="0"/>
              </a:rPr>
              <a:t>There will now be 4 lessons each of Maths and English a week and 2 French.</a:t>
            </a:r>
          </a:p>
          <a:p>
            <a:pPr eaLnBrk="1" hangingPunct="1"/>
            <a:endParaRPr lang="en-GB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339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9">
            <a:extLst>
              <a:ext uri="{FF2B5EF4-FFF2-40B4-BE49-F238E27FC236}">
                <a16:creationId xmlns:a16="http://schemas.microsoft.com/office/drawing/2014/main" id="{9211D1AA-2BCE-3EC4-77D0-06E966EC6E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813" y="1353513"/>
            <a:ext cx="8218487" cy="3744764"/>
          </a:xfr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 fontScale="77500" lnSpcReduction="20000"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000" b="1" dirty="0">
                <a:solidFill>
                  <a:schemeClr val="bg2"/>
                </a:solidFill>
                <a:latin typeface="SassoonPrimaryInfant" pitchFamily="2" charset="0"/>
              </a:rPr>
              <a:t>History: </a:t>
            </a:r>
            <a:r>
              <a:rPr lang="en-GB" sz="2600" dirty="0">
                <a:solidFill>
                  <a:schemeClr val="bg1"/>
                </a:solidFill>
                <a:latin typeface="SassoonPrimaryInfant" pitchFamily="2" charset="0"/>
              </a:rPr>
              <a:t>develop a chronological understanding of the wars that shaped Britain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000" b="1" dirty="0">
                <a:solidFill>
                  <a:schemeClr val="bg2"/>
                </a:solidFill>
                <a:latin typeface="SassoonPrimaryInfant" pitchFamily="2" charset="0"/>
              </a:rPr>
              <a:t>D.T.: </a:t>
            </a:r>
            <a:r>
              <a:rPr lang="en-GB" sz="2600" dirty="0">
                <a:solidFill>
                  <a:schemeClr val="bg1"/>
                </a:solidFill>
                <a:latin typeface="SassoonPrimaryInfant" pitchFamily="2" charset="0"/>
              </a:rPr>
              <a:t>making a trebuchet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GB" sz="3000" b="1" dirty="0">
                <a:solidFill>
                  <a:schemeClr val="bg2"/>
                </a:solidFill>
                <a:latin typeface="SassoonPrimaryInfant" pitchFamily="2" charset="0"/>
              </a:rPr>
              <a:t>English: </a:t>
            </a:r>
            <a:r>
              <a:rPr lang="en-GB" sz="2600" dirty="0">
                <a:solidFill>
                  <a:schemeClr val="bg1"/>
                </a:solidFill>
                <a:latin typeface="SassoonPrimaryInfant" pitchFamily="2" charset="0"/>
              </a:rPr>
              <a:t>compare 3 text to gain insight into immigration and refugees. ‘A Different Boy’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000" b="1" dirty="0">
                <a:solidFill>
                  <a:schemeClr val="bg2"/>
                </a:solidFill>
                <a:latin typeface="SassoonPrimaryInfant" pitchFamily="2" charset="0"/>
              </a:rPr>
              <a:t>Art: </a:t>
            </a:r>
            <a:r>
              <a:rPr lang="en-GB" sz="2600" dirty="0">
                <a:solidFill>
                  <a:schemeClr val="bg1"/>
                </a:solidFill>
                <a:latin typeface="SassoonPrimaryInfant" pitchFamily="2" charset="0"/>
              </a:rPr>
              <a:t>artist study of Grayson Perry and a project study of postcards relating to refugees</a:t>
            </a:r>
            <a:endParaRPr lang="en-GB" sz="3500" dirty="0">
              <a:solidFill>
                <a:schemeClr val="bg1"/>
              </a:solidFill>
              <a:latin typeface="SassoonPrimaryInfant" pitchFamily="2" charset="0"/>
            </a:endParaRPr>
          </a:p>
        </p:txBody>
      </p:sp>
      <p:sp>
        <p:nvSpPr>
          <p:cNvPr id="11269" name="Rectangle 2">
            <a:extLst>
              <a:ext uri="{FF2B5EF4-FFF2-40B4-BE49-F238E27FC236}">
                <a16:creationId xmlns:a16="http://schemas.microsoft.com/office/drawing/2014/main" id="{D199EEFF-A1ED-CE60-DA35-1861378FE0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305046"/>
            <a:ext cx="786333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SassoonPrimaryInfant" pitchFamily="2" charset="0"/>
              </a:rPr>
              <a:t>This term’s CC topic is… </a:t>
            </a: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Conflict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F5C37582-5BB9-8A9B-C89E-26B9DDF52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2">
            <a:extLst>
              <a:ext uri="{FF2B5EF4-FFF2-40B4-BE49-F238E27FC236}">
                <a16:creationId xmlns:a16="http://schemas.microsoft.com/office/drawing/2014/main" id="{1D0DDAA0-0E76-4715-DE4D-07B6C9020D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D9D7E51-BD65-A195-3D10-7F4399527177}"/>
              </a:ext>
            </a:extLst>
          </p:cNvPr>
          <p:cNvSpPr txBox="1">
            <a:spLocks/>
          </p:cNvSpPr>
          <p:nvPr/>
        </p:nvSpPr>
        <p:spPr>
          <a:xfrm>
            <a:off x="283047" y="2208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400" b="1" dirty="0">
                <a:solidFill>
                  <a:schemeClr val="accent2"/>
                </a:solidFill>
                <a:latin typeface="SassoonPrimaryInfant" pitchFamily="2" charset="0"/>
              </a:rPr>
              <a:t>Homework</a:t>
            </a:r>
            <a:endParaRPr lang="en-GB" b="1" dirty="0">
              <a:solidFill>
                <a:schemeClr val="accent2"/>
              </a:solidFill>
              <a:latin typeface="Sassoon Primary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46CA2C-8995-1BDA-A511-6265DC5BC4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2">
            <a:extLst>
              <a:ext uri="{FF2B5EF4-FFF2-40B4-BE49-F238E27FC236}">
                <a16:creationId xmlns:a16="http://schemas.microsoft.com/office/drawing/2014/main" id="{D2C4FA53-54FD-C35F-1F03-63D8D18546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205368A-A501-AB71-6F11-EE77D1A9A7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3393" y="924022"/>
            <a:ext cx="6657214" cy="462905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5929F-3C7F-BFF4-6663-F5281875AC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552453F-A790-8A71-9B7A-67031A30D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16D5BE86-0EB8-9170-A317-FA961824AEAE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Homework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B8FC4EA4-2E1C-0A55-FBC3-ED4865EF1A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9A4D154-D992-C778-6B5A-0927FCEADA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6389" y="1235864"/>
            <a:ext cx="6169947" cy="4035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5690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Ben\Desktop\jigsaws\jigsaw.jpg">
            <a:extLst>
              <a:ext uri="{FF2B5EF4-FFF2-40B4-BE49-F238E27FC236}">
                <a16:creationId xmlns:a16="http://schemas.microsoft.com/office/drawing/2014/main" id="{2F3BB9E6-AC82-8D66-A302-81564E3AC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92" y="1700809"/>
            <a:ext cx="4386485" cy="3061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B121E804-8081-1CB2-B2F2-BD87C10DD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B681AEC-D0E6-3C51-AEF2-8551D86E97FA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Recognition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C463200B-81E4-4217-9B1A-5768C8F52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D07D9F4-6BD2-92C9-B822-C237D96A7E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7439" y="1700808"/>
            <a:ext cx="4355976" cy="30618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B22BC756-0FB0-01D3-19FB-99A633ECA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82257"/>
          </a:xfrm>
        </p:spPr>
        <p:txBody>
          <a:bodyPr>
            <a:normAutofit/>
          </a:bodyPr>
          <a:lstStyle/>
          <a:p>
            <a:r>
              <a:rPr lang="en-GB" altLang="en-US" sz="2800" b="1" dirty="0">
                <a:latin typeface="Sassoon Infant Std" panose="020B0503020103030203" pitchFamily="34" charset="0"/>
              </a:rPr>
              <a:t>October</a:t>
            </a:r>
            <a:r>
              <a:rPr lang="en-GB" altLang="en-US" sz="2800" dirty="0">
                <a:latin typeface="Sassoon Infant Std" panose="020B0503020103030203" pitchFamily="34" charset="0"/>
              </a:rPr>
              <a:t> – Commandery Trip &amp; after school disco</a:t>
            </a:r>
          </a:p>
          <a:p>
            <a:r>
              <a:rPr lang="en-GB" altLang="en-US" sz="2800" b="1" dirty="0">
                <a:latin typeface="Sassoon Infant Std" panose="020B0503020103030203" pitchFamily="34" charset="0"/>
              </a:rPr>
              <a:t>December</a:t>
            </a:r>
            <a:r>
              <a:rPr lang="en-GB" altLang="en-US" sz="2800" dirty="0">
                <a:latin typeface="Sassoon Infant Std" panose="020B0503020103030203" pitchFamily="34" charset="0"/>
              </a:rPr>
              <a:t> – Whole school theatre trip</a:t>
            </a:r>
          </a:p>
          <a:p>
            <a:r>
              <a:rPr lang="en-GB" altLang="en-US" sz="2800" b="1" dirty="0">
                <a:latin typeface="Sassoon Infant Std" panose="020B0503020103030203" pitchFamily="34" charset="0"/>
              </a:rPr>
              <a:t>February</a:t>
            </a:r>
            <a:r>
              <a:rPr lang="en-GB" altLang="en-US" sz="2800" dirty="0">
                <a:latin typeface="Sassoon Infant Std" panose="020B0503020103030203" pitchFamily="34" charset="0"/>
              </a:rPr>
              <a:t> – After school quiz night</a:t>
            </a:r>
          </a:p>
          <a:p>
            <a:r>
              <a:rPr lang="en-GB" altLang="en-US" sz="2800" b="1" dirty="0">
                <a:latin typeface="Sassoon Infant Std" panose="020B0503020103030203" pitchFamily="34" charset="0"/>
              </a:rPr>
              <a:t>March</a:t>
            </a:r>
            <a:r>
              <a:rPr lang="en-GB" altLang="en-US" sz="2800" dirty="0">
                <a:latin typeface="Sassoon Infant Std" panose="020B0503020103030203" pitchFamily="34" charset="0"/>
              </a:rPr>
              <a:t> – Skills show / 10x enterprise challenge</a:t>
            </a:r>
          </a:p>
          <a:p>
            <a:r>
              <a:rPr lang="en-GB" altLang="en-US" sz="2800" b="1" dirty="0">
                <a:latin typeface="Sassoon Infant Std" panose="020B0503020103030203" pitchFamily="34" charset="0"/>
              </a:rPr>
              <a:t>April</a:t>
            </a:r>
            <a:r>
              <a:rPr lang="en-GB" altLang="en-US" sz="2800" dirty="0">
                <a:latin typeface="Sassoon Infant Std" panose="020B0503020103030203" pitchFamily="34" charset="0"/>
              </a:rPr>
              <a:t> – Snowdonia / Experiences week</a:t>
            </a:r>
          </a:p>
          <a:p>
            <a:r>
              <a:rPr lang="en-GB" altLang="en-US" sz="2800" b="1" dirty="0">
                <a:latin typeface="Sassoon Infant Std" panose="020B0503020103030203" pitchFamily="34" charset="0"/>
              </a:rPr>
              <a:t>June</a:t>
            </a:r>
            <a:r>
              <a:rPr lang="en-GB" altLang="en-US" sz="2800" dirty="0">
                <a:latin typeface="Sassoon Infant Std" panose="020B0503020103030203" pitchFamily="34" charset="0"/>
              </a:rPr>
              <a:t> – Big Bang Show</a:t>
            </a:r>
          </a:p>
          <a:p>
            <a:r>
              <a:rPr lang="en-GB" altLang="en-US" sz="2800" b="1" dirty="0">
                <a:latin typeface="Sassoon Infant Std" panose="020B0503020103030203" pitchFamily="34" charset="0"/>
              </a:rPr>
              <a:t>July</a:t>
            </a:r>
            <a:r>
              <a:rPr lang="en-GB" altLang="en-US" sz="2800" dirty="0">
                <a:latin typeface="Sassoon Infant Std" panose="020B0503020103030203" pitchFamily="34" charset="0"/>
              </a:rPr>
              <a:t> - </a:t>
            </a:r>
            <a:r>
              <a:rPr lang="en-GB" sz="2800" dirty="0">
                <a:latin typeface="Sassoon Infant Std" panose="020B0503020103030203" pitchFamily="34" charset="0"/>
              </a:rPr>
              <a:t>Leaver's Celebrations: Hoody, Silent Disco, Lunch, West Midlands Safari Park </a:t>
            </a:r>
            <a:endParaRPr lang="en-GB" altLang="en-US" sz="2800" dirty="0">
              <a:latin typeface="Sassoon Infant Std" panose="020B0503020103030203" pitchFamily="34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4F8BA1EE-12E1-08BE-EE72-70378DA58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528" y="278991"/>
            <a:ext cx="66595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Trips and Events</a:t>
            </a: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5EAD7C78-1A2F-F627-ACE7-64C407CB0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FAF534-1F4D-72A9-4A40-AEEBE7C16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9B4E8C34-6490-D67A-20C2-BA21D41002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8225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altLang="en-US" sz="2800" dirty="0">
                <a:latin typeface="Sassoon Infant Std" panose="020B0503020103030203" pitchFamily="34" charset="0"/>
              </a:rPr>
              <a:t>Monday 20</a:t>
            </a:r>
            <a:r>
              <a:rPr lang="en-GB" altLang="en-US" sz="2800" baseline="30000" dirty="0">
                <a:latin typeface="Sassoon Infant Std" panose="020B0503020103030203" pitchFamily="34" charset="0"/>
              </a:rPr>
              <a:t>th</a:t>
            </a:r>
            <a:r>
              <a:rPr lang="en-GB" altLang="en-US" sz="2800" dirty="0">
                <a:latin typeface="Sassoon Infant Std" panose="020B0503020103030203" pitchFamily="34" charset="0"/>
              </a:rPr>
              <a:t> – Friday 24</a:t>
            </a:r>
            <a:r>
              <a:rPr lang="en-GB" altLang="en-US" sz="2800" baseline="30000" dirty="0">
                <a:latin typeface="Sassoon Infant Std" panose="020B0503020103030203" pitchFamily="34" charset="0"/>
              </a:rPr>
              <a:t>th</a:t>
            </a:r>
            <a:r>
              <a:rPr lang="en-GB" altLang="en-US" sz="2800" dirty="0">
                <a:latin typeface="Sassoon Infant Std" panose="020B0503020103030203" pitchFamily="34" charset="0"/>
              </a:rPr>
              <a:t> April</a:t>
            </a:r>
          </a:p>
          <a:p>
            <a:endParaRPr lang="en-GB" altLang="en-US" sz="2800" dirty="0">
              <a:latin typeface="Sassoon Infant Std" panose="020B0503020103030203" pitchFamily="34" charset="0"/>
            </a:endParaRPr>
          </a:p>
          <a:p>
            <a:pPr marL="0" indent="0" algn="ctr">
              <a:buNone/>
            </a:pPr>
            <a:r>
              <a:rPr lang="en-GB" altLang="en-US" sz="2800" dirty="0">
                <a:latin typeface="Sassoon Infant Std" panose="020B0503020103030203" pitchFamily="34" charset="0"/>
              </a:rPr>
              <a:t>Extreme Outdoor Adventure Activities in Snowdonia</a:t>
            </a:r>
          </a:p>
          <a:p>
            <a:endParaRPr lang="en-GB" altLang="en-US" sz="2800" dirty="0">
              <a:latin typeface="Sassoon Infant Std" panose="020B0503020103030203" pitchFamily="34" charset="0"/>
            </a:endParaRPr>
          </a:p>
          <a:p>
            <a:pPr marL="0" indent="0" algn="ctr">
              <a:buNone/>
            </a:pPr>
            <a:r>
              <a:rPr lang="en-GB" altLang="en-US" sz="2800" b="1" dirty="0">
                <a:latin typeface="Sassoon Infant Std" panose="020B0503020103030203" pitchFamily="34" charset="0"/>
              </a:rPr>
              <a:t>Meeting for parents: Tuesday 16</a:t>
            </a:r>
            <a:r>
              <a:rPr lang="en-GB" altLang="en-US" sz="2800" b="1" baseline="30000" dirty="0">
                <a:latin typeface="Sassoon Infant Std" panose="020B0503020103030203" pitchFamily="34" charset="0"/>
              </a:rPr>
              <a:t>th</a:t>
            </a:r>
            <a:r>
              <a:rPr lang="en-GB" altLang="en-US" sz="2800" b="1" dirty="0">
                <a:latin typeface="Sassoon Infant Std" panose="020B0503020103030203" pitchFamily="34" charset="0"/>
              </a:rPr>
              <a:t> September at 6pm 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6148A721-7445-9F22-5740-AE5155025B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528" y="278991"/>
            <a:ext cx="66595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Year 7 Residential</a:t>
            </a: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4FFB10BC-7759-B3F9-B560-F438B6A15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128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246C5D29-622C-58EC-EA72-A8BD892AB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260350"/>
            <a:ext cx="8401050" cy="633413"/>
          </a:xfrm>
        </p:spPr>
        <p:txBody>
          <a:bodyPr>
            <a:noAutofit/>
          </a:bodyPr>
          <a:lstStyle/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Catering</a:t>
            </a:r>
          </a:p>
        </p:txBody>
      </p:sp>
      <p:sp>
        <p:nvSpPr>
          <p:cNvPr id="17416" name="TextBox 12">
            <a:extLst>
              <a:ext uri="{FF2B5EF4-FFF2-40B4-BE49-F238E27FC236}">
                <a16:creationId xmlns:a16="http://schemas.microsoft.com/office/drawing/2014/main" id="{D582982D-10D0-26A4-2FD4-F296E0C25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920" y="1071737"/>
            <a:ext cx="460537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Breakfast club from 7:45am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Otherwise, come onto the playground from 8:15 – 8:25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Selection of items available which are free of charge (cereal, toast)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Lunches cost £2.58 (cashless)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SassoonPrimaryInfant" pitchFamily="2" charset="0"/>
              </a:rPr>
              <a:t>Drinks are additional cost (water free of charge)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C860079A-4590-9BAF-EB7E-74A060A50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2">
            <a:extLst>
              <a:ext uri="{FF2B5EF4-FFF2-40B4-BE49-F238E27FC236}">
                <a16:creationId xmlns:a16="http://schemas.microsoft.com/office/drawing/2014/main" id="{3465845D-AAA0-3794-A7B0-A56914919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C1C818-DBA0-375D-1B8A-A9B6E8A1F1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151451"/>
            <a:ext cx="3074042" cy="425188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AutoShape 2">
            <a:extLst>
              <a:ext uri="{FF2B5EF4-FFF2-40B4-BE49-F238E27FC236}">
                <a16:creationId xmlns:a16="http://schemas.microsoft.com/office/drawing/2014/main" id="{02F11735-2322-1B96-B98B-6256F099E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813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 dirty="0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/>
              <a:t> </a:t>
            </a:r>
          </a:p>
        </p:txBody>
      </p:sp>
      <p:sp>
        <p:nvSpPr>
          <p:cNvPr id="15364" name="Rectangle 2">
            <a:extLst>
              <a:ext uri="{FF2B5EF4-FFF2-40B4-BE49-F238E27FC236}">
                <a16:creationId xmlns:a16="http://schemas.microsoft.com/office/drawing/2014/main" id="{46A9D504-E25A-4AFB-39F2-0AFD60519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278991"/>
            <a:ext cx="562901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After School Clubs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67D1C4-1E38-32C4-F300-17B55CC77D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A table with a list of activities&#10;&#10;AI-generated content may be incorrect.">
            <a:extLst>
              <a:ext uri="{FF2B5EF4-FFF2-40B4-BE49-F238E27FC236}">
                <a16:creationId xmlns:a16="http://schemas.microsoft.com/office/drawing/2014/main" id="{5E563C85-1150-83E0-4E82-2CF4250F30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8408" y="1295400"/>
            <a:ext cx="6000750" cy="42672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>
            <a:extLst>
              <a:ext uri="{FF2B5EF4-FFF2-40B4-BE49-F238E27FC236}">
                <a16:creationId xmlns:a16="http://schemas.microsoft.com/office/drawing/2014/main" id="{7180953F-0E78-7FA3-BD6C-A2F2AE040A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388" y="285889"/>
            <a:ext cx="549615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Key Dates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33C35CF4-D576-AC8C-0AED-FFA4E0C848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E317886-DD24-7B43-B035-DA9283B374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382"/>
          <a:stretch>
            <a:fillRect/>
          </a:stretch>
        </p:blipFill>
        <p:spPr>
          <a:xfrm>
            <a:off x="306388" y="1124744"/>
            <a:ext cx="6743239" cy="537077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>
            <a:extLst>
              <a:ext uri="{FF2B5EF4-FFF2-40B4-BE49-F238E27FC236}">
                <a16:creationId xmlns:a16="http://schemas.microsoft.com/office/drawing/2014/main" id="{671F5CB2-B6E7-8387-9BCF-3919E12C8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038" y="2432280"/>
            <a:ext cx="1977117" cy="168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>
            <a:extLst>
              <a:ext uri="{FF2B5EF4-FFF2-40B4-BE49-F238E27FC236}">
                <a16:creationId xmlns:a16="http://schemas.microsoft.com/office/drawing/2014/main" id="{B775E226-F799-BE0D-8C3E-5BC053159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255" y="2432282"/>
            <a:ext cx="1597458" cy="168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>
            <a:extLst>
              <a:ext uri="{FF2B5EF4-FFF2-40B4-BE49-F238E27FC236}">
                <a16:creationId xmlns:a16="http://schemas.microsoft.com/office/drawing/2014/main" id="{315EEF5D-BE80-9D95-2C08-FFC3D6007F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372" y="2432281"/>
            <a:ext cx="1844264" cy="168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6EDB1C-980D-219C-7736-2B09A1AE81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673" y="2118324"/>
            <a:ext cx="2026180" cy="2309452"/>
          </a:xfrm>
          <a:prstGeom prst="rect">
            <a:avLst/>
          </a:prstGeom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6904BE72-0228-76E9-6342-7CD290120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CC5C382-0BF9-8D1A-F0B9-5A90BE138152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Communication</a:t>
            </a:r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FEA47E6D-4928-0A2C-4F11-94643340DB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10315919-F536-DA71-A39B-E5D0D7A7A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0350"/>
            <a:ext cx="6249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Year 7 Website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BDCA260-8A00-646F-9E98-9E6DEAC5D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rId3"/>
            <a:extLst>
              <a:ext uri="{FF2B5EF4-FFF2-40B4-BE49-F238E27FC236}">
                <a16:creationId xmlns:a16="http://schemas.microsoft.com/office/drawing/2014/main" id="{592992C9-17B3-B31F-283B-6FA5E6A42D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12875"/>
            <a:ext cx="8561388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AutoShape 2">
            <a:extLst>
              <a:ext uri="{FF2B5EF4-FFF2-40B4-BE49-F238E27FC236}">
                <a16:creationId xmlns:a16="http://schemas.microsoft.com/office/drawing/2014/main" id="{2CEBAE24-7497-4C77-C377-E08213070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19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7" name="Content Placeholder 9">
            <a:extLst>
              <a:ext uri="{FF2B5EF4-FFF2-40B4-BE49-F238E27FC236}">
                <a16:creationId xmlns:a16="http://schemas.microsoft.com/office/drawing/2014/main" id="{A8627234-438A-2024-71F5-8AC4A5C8C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631" y="1628775"/>
            <a:ext cx="7932738" cy="3700463"/>
          </a:xfrm>
          <a:ln w="76200">
            <a:solidFill>
              <a:schemeClr val="bg2">
                <a:lumMod val="20000"/>
                <a:lumOff val="8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 fontScale="77500" lnSpcReduction="2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800" b="1" dirty="0">
              <a:solidFill>
                <a:schemeClr val="bg2"/>
              </a:solidFill>
              <a:latin typeface="SassoonPrimaryInfant" pitchFamily="2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4000" b="1" dirty="0">
                <a:solidFill>
                  <a:schemeClr val="bg2"/>
                </a:solidFill>
                <a:latin typeface="SassoonPrimaryInfant" pitchFamily="2" charset="0"/>
              </a:rPr>
              <a:t>Reader’s Theatre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700" dirty="0">
              <a:solidFill>
                <a:schemeClr val="bg2"/>
              </a:solidFill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sz="2800">
                <a:latin typeface="Sassoon Infant Std" panose="020B0503020103030203" pitchFamily="34" charset="0"/>
              </a:rPr>
              <a:t>Reader’s </a:t>
            </a:r>
            <a:r>
              <a:rPr lang="en-GB" sz="2800" dirty="0">
                <a:latin typeface="Sassoon Infant Std" panose="020B0503020103030203" pitchFamily="34" charset="0"/>
              </a:rPr>
              <a:t>Theatre is a fun and engaging way for children to practise reading. Instead of memorising lines or wearing costumes, children read a text and use their voices, facial expressions, and small movements to bring the story to life.</a:t>
            </a:r>
          </a:p>
          <a:p>
            <a:pPr marL="0" indent="0">
              <a:buNone/>
            </a:pPr>
            <a:r>
              <a:rPr lang="en-GB" sz="2800" dirty="0">
                <a:latin typeface="Sassoon Infant Std" panose="020B0503020103030203" pitchFamily="34" charset="0"/>
              </a:rPr>
              <a:t>It helps improve reading fluency, understanding, vocabulary, and confidence. Because the goal is to perform, children read the script several times, which gives them lots of practice in a meaningful way.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CD99B9-3229-AEA2-8B9D-FD6986625DA4}"/>
              </a:ext>
            </a:extLst>
          </p:cNvPr>
          <p:cNvSpPr txBox="1">
            <a:spLocks/>
          </p:cNvSpPr>
          <p:nvPr/>
        </p:nvSpPr>
        <p:spPr>
          <a:xfrm>
            <a:off x="275242" y="242706"/>
            <a:ext cx="8401050" cy="6334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altLang="en-US" sz="4000" b="1" dirty="0">
                <a:solidFill>
                  <a:schemeClr val="accent2"/>
                </a:solidFill>
                <a:latin typeface="SassoonPrimaryInfant" pitchFamily="2" charset="0"/>
              </a:rPr>
              <a:t>Visiting the class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A3E621B-5A82-F9D5-ABF5-29CDFD9CE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113778" cy="126586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872D1849F5D148B26C532B3CC6DEDD" ma:contentTypeVersion="14" ma:contentTypeDescription="Create a new document." ma:contentTypeScope="" ma:versionID="232e5d1b9031ea870bbb770d2265b404">
  <xsd:schema xmlns:xsd="http://www.w3.org/2001/XMLSchema" xmlns:xs="http://www.w3.org/2001/XMLSchema" xmlns:p="http://schemas.microsoft.com/office/2006/metadata/properties" xmlns:ns2="9c7bc9da-ca85-4db4-a9bc-7a96d23e2fc4" xmlns:ns3="5e062627-8e20-40d6-9a5b-f64ab6255ea3" targetNamespace="http://schemas.microsoft.com/office/2006/metadata/properties" ma:root="true" ma:fieldsID="1d65dec47b16e2eca54f31d6abdfd4a0" ns2:_="" ns3:_="">
    <xsd:import namespace="9c7bc9da-ca85-4db4-a9bc-7a96d23e2fc4"/>
    <xsd:import namespace="5e062627-8e20-40d6-9a5b-f64ab6255e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7bc9da-ca85-4db4-a9bc-7a96d23e2f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9141296-dbbd-4d35-bb66-ba3012ccc5a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062627-8e20-40d6-9a5b-f64ab6255ea3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c2396c8a-b74d-4b4e-a1d1-dd134bd3f327}" ma:internalName="TaxCatchAll" ma:showField="CatchAllData" ma:web="5e062627-8e20-40d6-9a5b-f64ab6255e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c7bc9da-ca85-4db4-a9bc-7a96d23e2fc4">
      <Terms xmlns="http://schemas.microsoft.com/office/infopath/2007/PartnerControls"/>
    </lcf76f155ced4ddcb4097134ff3c332f>
    <TaxCatchAll xmlns="5e062627-8e20-40d6-9a5b-f64ab6255ea3" xsi:nil="true"/>
  </documentManagement>
</p:properties>
</file>

<file path=customXml/itemProps1.xml><?xml version="1.0" encoding="utf-8"?>
<ds:datastoreItem xmlns:ds="http://schemas.openxmlformats.org/officeDocument/2006/customXml" ds:itemID="{9130E4AE-DBD8-4972-BBF5-CC44452C6A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7bc9da-ca85-4db4-a9bc-7a96d23e2fc4"/>
    <ds:schemaRef ds:uri="5e062627-8e20-40d6-9a5b-f64ab6255e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977407-0524-432F-957A-2A97A1F25D4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71B9A5-0F52-478A-A3AE-70396CF4E581}">
  <ds:schemaRefs>
    <ds:schemaRef ds:uri="http://schemas.microsoft.com/office/2006/metadata/properties"/>
    <ds:schemaRef ds:uri="http://schemas.microsoft.com/office/infopath/2007/PartnerControls"/>
    <ds:schemaRef ds:uri="9c7bc9da-ca85-4db4-a9bc-7a96d23e2fc4"/>
    <ds:schemaRef ds:uri="5e062627-8e20-40d6-9a5b-f64ab6255ea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3382</TotalTime>
  <Words>552</Words>
  <Application>Microsoft Office PowerPoint</Application>
  <PresentationFormat>On-screen Show (4:3)</PresentationFormat>
  <Paragraphs>87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Calibri</vt:lpstr>
      <vt:lpstr>Century Gothic</vt:lpstr>
      <vt:lpstr>Comic Sans MS</vt:lpstr>
      <vt:lpstr>Sassoon Infant Std</vt:lpstr>
      <vt:lpstr>Sassoon Primary</vt:lpstr>
      <vt:lpstr>SassoonPrimaryInfant</vt:lpstr>
      <vt:lpstr>Wingdings 3</vt:lpstr>
      <vt:lpstr>Ion</vt:lpstr>
      <vt:lpstr>PowerPoint Presentation</vt:lpstr>
      <vt:lpstr> Mrs Page – Head of Year &amp; Assistant Head Miss Constable – 7LC Miss Vaughan – 7LV Mrs Barker-Miles – 7BM Miss Majewska – 7AM Mrs Morgan-Nickerson – 7RM Mrs Bird – English &amp; Maths Group We are ably supported by many other teaching staff and teaching assistants</vt:lpstr>
      <vt:lpstr>Expectations: Building on from Year 6</vt:lpstr>
      <vt:lpstr>PowerPoint Presentation</vt:lpstr>
      <vt:lpstr>PE Kit</vt:lpstr>
      <vt:lpstr>What’s Different in Year 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Catering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Handling Data</dc:title>
  <dc:creator>Katie Brooker</dc:creator>
  <cp:lastModifiedBy>Mrs B Page</cp:lastModifiedBy>
  <cp:revision>232</cp:revision>
  <cp:lastPrinted>2013-12-09T10:51:36Z</cp:lastPrinted>
  <dcterms:created xsi:type="dcterms:W3CDTF">2012-02-11T23:07:43Z</dcterms:created>
  <dcterms:modified xsi:type="dcterms:W3CDTF">2025-09-11T20:23:17Z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0x0101009A872D1849F5D148B26C532B3CC6DEDD</vt:lpwstr>
  </property>
  <property fmtid="{D5CDD505-2E9C-101B-9397-08002B2CF9AE}" pid="3" name="MediaServiceImageTags">
    <vt:lpwstr/>
  </property>
</Properties>
</file>