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56" r:id="rId2"/>
    <p:sldId id="265" r:id="rId3"/>
    <p:sldId id="267" r:id="rId4"/>
    <p:sldId id="269" r:id="rId5"/>
    <p:sldId id="270" r:id="rId6"/>
    <p:sldId id="271" r:id="rId7"/>
    <p:sldId id="274" r:id="rId8"/>
    <p:sldId id="275" r:id="rId9"/>
    <p:sldId id="27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p:cViewPr varScale="1">
        <p:scale>
          <a:sx n="76" d="100"/>
          <a:sy n="76" d="100"/>
        </p:scale>
        <p:origin x="126" y="798"/>
      </p:cViewPr>
      <p:guideLst>
        <p:guide pos="3840"/>
        <p:guide orient="horz" pos="2160"/>
      </p:guideLst>
    </p:cSldViewPr>
  </p:slideViewPr>
  <p:notesTextViewPr>
    <p:cViewPr>
      <p:scale>
        <a:sx n="1" d="1"/>
        <a:sy n="1" d="1"/>
      </p:scale>
      <p:origin x="0" y="0"/>
    </p:cViewPr>
  </p:notesTextViewPr>
  <p:notesViewPr>
    <p:cSldViewPr showGuides="1">
      <p:cViewPr varScale="1">
        <p:scale>
          <a:sx n="63" d="100"/>
          <a:sy n="63" d="100"/>
        </p:scale>
        <p:origin x="283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62B48F5-BACC-47D6-A0F7-82FBF9C6BC85}" type="datetimeFigureOut">
              <a:rPr lang="en-US"/>
              <a:t>10/4/2019</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ACAF8E-318A-4EFE-8633-D9E72ABCE0ED}" type="slidenum">
              <a:rPr/>
              <a:t>‹#›</a:t>
            </a:fld>
            <a:endParaRPr/>
          </a:p>
        </p:txBody>
      </p:sp>
    </p:spTree>
    <p:extLst>
      <p:ext uri="{BB962C8B-B14F-4D97-AF65-F5344CB8AC3E}">
        <p14:creationId xmlns:p14="http://schemas.microsoft.com/office/powerpoint/2010/main" val="24065597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B1CD00-5424-4675-AB18-2C419B060449}" type="datetimeFigureOut">
              <a:rPr lang="en-US"/>
              <a:t>10/4/2019</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E2CF44-2B13-41B4-A334-1CDF534EEBBF}" type="slidenum">
              <a:rPr/>
              <a:t>‹#›</a:t>
            </a:fld>
            <a:endParaRPr/>
          </a:p>
        </p:txBody>
      </p:sp>
    </p:spTree>
    <p:extLst>
      <p:ext uri="{BB962C8B-B14F-4D97-AF65-F5344CB8AC3E}">
        <p14:creationId xmlns:p14="http://schemas.microsoft.com/office/powerpoint/2010/main" val="445385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bwMode="gray">
          <a:xfrm>
            <a:off x="0" y="2825016"/>
            <a:ext cx="12188952" cy="3180930"/>
          </a:xfrm>
          <a:prstGeom prst="rect">
            <a:avLst/>
          </a:prstGeom>
          <a:solidFill>
            <a:schemeClr val="bg1">
              <a:lumMod val="85000"/>
              <a:lumOff val="1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userDrawn="1"/>
        </p:nvSpPr>
        <p:spPr bwMode="black">
          <a:xfrm>
            <a:off x="0" y="3075709"/>
            <a:ext cx="12188952" cy="26392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bwMode="white">
          <a:xfrm>
            <a:off x="1066800" y="3165763"/>
            <a:ext cx="10058400" cy="1711037"/>
          </a:xfrm>
        </p:spPr>
        <p:txBody>
          <a:bodyPr anchor="b">
            <a:normAutofit/>
          </a:bodyPr>
          <a:lstStyle>
            <a:lvl1pPr algn="l">
              <a:lnSpc>
                <a:spcPct val="80000"/>
              </a:lnSpc>
              <a:defRPr sz="54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bwMode="white">
          <a:xfrm>
            <a:off x="1066800" y="4953000"/>
            <a:ext cx="10058400" cy="685800"/>
          </a:xfrm>
        </p:spPr>
        <p:txBody>
          <a:bodyPr>
            <a:normAutofit/>
          </a:bodyPr>
          <a:lstStyle>
            <a:lvl1pPr marL="0" indent="0" algn="l">
              <a:spcBef>
                <a:spcPts val="0"/>
              </a:spcBef>
              <a:buNone/>
              <a:defRPr sz="2000">
                <a:solidFill>
                  <a:schemeClr val="accent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798862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p:txBody>
          <a:bodyPr/>
          <a:lstStyle/>
          <a:p>
            <a:endParaRPr lang="en-US" dirty="0"/>
          </a:p>
        </p:txBody>
      </p:sp>
      <p:sp>
        <p:nvSpPr>
          <p:cNvPr id="4" name="Date Placeholder 3"/>
          <p:cNvSpPr>
            <a:spLocks noGrp="1"/>
          </p:cNvSpPr>
          <p:nvPr>
            <p:ph type="dt" sz="half" idx="10"/>
          </p:nvPr>
        </p:nvSpPr>
        <p:spPr/>
        <p:txBody>
          <a:bodyPr/>
          <a:lstStyle/>
          <a:p>
            <a:fld id="{37CC0096-1860-4642-9CD2-0079EA5E7CD1}" type="datetimeFigureOut">
              <a:rPr lang="en-US" smtClean="0"/>
              <a:t>10/4/2019</a:t>
            </a:fld>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112444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24000" y="1828800"/>
            <a:ext cx="9144000" cy="2743200"/>
          </a:xfrm>
        </p:spPr>
        <p:txBody>
          <a:bodyPr anchor="b">
            <a:normAutofit/>
          </a:bodyPr>
          <a:lstStyle>
            <a:lvl1pPr>
              <a:defRPr sz="5400">
                <a:solidFill>
                  <a:schemeClr val="tx1"/>
                </a:solidFill>
              </a:defRPr>
            </a:lvl1pPr>
          </a:lstStyle>
          <a:p>
            <a:r>
              <a:rPr lang="en-US" smtClean="0"/>
              <a:t>Click to edit Master title style</a:t>
            </a:r>
            <a:endParaRPr lang="en-US"/>
          </a:p>
        </p:txBody>
      </p:sp>
      <p:sp>
        <p:nvSpPr>
          <p:cNvPr id="3" name="Text Placeholder 2"/>
          <p:cNvSpPr>
            <a:spLocks noGrp="1"/>
          </p:cNvSpPr>
          <p:nvPr>
            <p:ph type="body" idx="1"/>
          </p:nvPr>
        </p:nvSpPr>
        <p:spPr>
          <a:xfrm>
            <a:off x="1524000" y="4589463"/>
            <a:ext cx="9144000" cy="1506537"/>
          </a:xfrm>
        </p:spPr>
        <p:txBody>
          <a:bodyPr>
            <a:normAutofit/>
          </a:bodyPr>
          <a:lstStyle>
            <a:lvl1pPr marL="0" indent="0">
              <a:spcBef>
                <a:spcPts val="0"/>
              </a:spcBef>
              <a:buNone/>
              <a:defRPr sz="2000">
                <a:solidFill>
                  <a:schemeClr val="accent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Tree>
    <p:extLst>
      <p:ext uri="{BB962C8B-B14F-4D97-AF65-F5344CB8AC3E}">
        <p14:creationId xmlns:p14="http://schemas.microsoft.com/office/powerpoint/2010/main" val="3506778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524000" y="1825625"/>
            <a:ext cx="4343400" cy="4270375"/>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24600" y="1825625"/>
            <a:ext cx="4343400" cy="4270375"/>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37CC0096-1860-4642-9CD2-0079EA5E7CD1}" type="datetimeFigureOut">
              <a:rPr lang="en-US" smtClean="0"/>
              <a:t>10/4/2019</a:t>
            </a:fld>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4044567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a:xfrm>
            <a:off x="1527048" y="1828800"/>
            <a:ext cx="4343400" cy="685800"/>
          </a:xfrm>
        </p:spPr>
        <p:txBody>
          <a:bodyPr anchor="ctr">
            <a:normAutofit/>
          </a:bodyPr>
          <a:lstStyle>
            <a:lvl1pPr marL="0" indent="0">
              <a:spcBef>
                <a:spcPts val="0"/>
              </a:spcBef>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27048" y="2514600"/>
            <a:ext cx="4343400" cy="3581401"/>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27648" y="1828800"/>
            <a:ext cx="4343400" cy="685800"/>
          </a:xfrm>
        </p:spPr>
        <p:txBody>
          <a:bodyPr anchor="ctr">
            <a:normAutofit/>
          </a:bodyPr>
          <a:lstStyle>
            <a:lvl1pPr marL="0" indent="0">
              <a:spcBef>
                <a:spcPts val="0"/>
              </a:spcBef>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27648" y="2514600"/>
            <a:ext cx="4343400" cy="3581401"/>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37CC0096-1860-4642-9CD2-0079EA5E7CD1}" type="datetimeFigureOut">
              <a:rPr lang="en-US" smtClean="0"/>
              <a:t>10/4/2019</a:t>
            </a:fld>
            <a:endParaRPr lang="en-US"/>
          </a:p>
        </p:txBody>
      </p:sp>
      <p:sp>
        <p:nvSpPr>
          <p:cNvPr id="9" name="Slide Number Placeholder 8"/>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397906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endParaRPr lang="en-US"/>
          </a:p>
        </p:txBody>
      </p:sp>
      <p:sp>
        <p:nvSpPr>
          <p:cNvPr id="3" name="Date Placeholder 2"/>
          <p:cNvSpPr>
            <a:spLocks noGrp="1"/>
          </p:cNvSpPr>
          <p:nvPr>
            <p:ph type="dt" sz="half" idx="10"/>
          </p:nvPr>
        </p:nvSpPr>
        <p:spPr/>
        <p:txBody>
          <a:bodyPr/>
          <a:lstStyle/>
          <a:p>
            <a:fld id="{37CC0096-1860-4642-9CD2-0079EA5E7CD1}" type="datetimeFigureOut">
              <a:rPr lang="en-US" smtClean="0"/>
              <a:t>10/4/2019</a:t>
            </a:fld>
            <a:endParaRPr lang="en-US"/>
          </a:p>
        </p:txBody>
      </p:sp>
      <p:sp>
        <p:nvSpPr>
          <p:cNvPr id="5" name="Slide Number Placeholder 4"/>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238976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37CC0096-1860-4642-9CD2-0079EA5E7CD1}" type="datetimeFigureOut">
              <a:rPr lang="en-US" smtClean="0"/>
              <a:t>10/4/2019</a:t>
            </a:fld>
            <a:endParaRPr lang="en-US"/>
          </a:p>
        </p:txBody>
      </p:sp>
      <p:sp>
        <p:nvSpPr>
          <p:cNvPr id="4" name="Slide Number Placeholder 3"/>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146817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02587" y="1600200"/>
            <a:ext cx="3122613" cy="1828800"/>
          </a:xfrm>
        </p:spPr>
        <p:txBody>
          <a:bodyPr anchor="b">
            <a:normAutofit/>
          </a:bodyPr>
          <a:lstStyle>
            <a:lvl1pPr>
              <a:defRPr sz="3400"/>
            </a:lvl1pPr>
          </a:lstStyle>
          <a:p>
            <a:r>
              <a:rPr lang="en-US" smtClean="0"/>
              <a:t>Click to edit Master title style</a:t>
            </a:r>
            <a:endParaRPr lang="en-US" dirty="0"/>
          </a:p>
        </p:txBody>
      </p:sp>
      <p:sp>
        <p:nvSpPr>
          <p:cNvPr id="3" name="Content Placeholder 2"/>
          <p:cNvSpPr>
            <a:spLocks noGrp="1"/>
          </p:cNvSpPr>
          <p:nvPr>
            <p:ph idx="1"/>
          </p:nvPr>
        </p:nvSpPr>
        <p:spPr>
          <a:xfrm>
            <a:off x="760412" y="762000"/>
            <a:ext cx="6400800" cy="5334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001039" y="3429000"/>
            <a:ext cx="3124161" cy="1828800"/>
          </a:xfrm>
        </p:spPr>
        <p:txBody>
          <a:bodyPr/>
          <a:lstStyle>
            <a:lvl1pPr marL="0" indent="0">
              <a:spcBef>
                <a:spcPts val="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37CC0096-1860-4642-9CD2-0079EA5E7CD1}" type="datetimeFigureOut">
              <a:rPr lang="en-US" smtClean="0"/>
              <a:t>10/4/2019</a:t>
            </a:fld>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1667374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997952" y="1600200"/>
            <a:ext cx="3127248" cy="1828800"/>
          </a:xfrm>
        </p:spPr>
        <p:txBody>
          <a:bodyPr anchor="b">
            <a:normAutofit/>
          </a:bodyPr>
          <a:lstStyle>
            <a:lvl1pPr>
              <a:defRPr sz="3400"/>
            </a:lvl1pPr>
          </a:lstStyle>
          <a:p>
            <a:r>
              <a:rPr lang="en-US" smtClean="0"/>
              <a:t>Click to edit Master title style</a:t>
            </a:r>
            <a:endParaRPr lang="en-US"/>
          </a:p>
        </p:txBody>
      </p:sp>
      <p:sp>
        <p:nvSpPr>
          <p:cNvPr id="3" name="Picture Placeholder 2"/>
          <p:cNvSpPr>
            <a:spLocks noGrp="1"/>
          </p:cNvSpPr>
          <p:nvPr>
            <p:ph type="pic" idx="1"/>
          </p:nvPr>
        </p:nvSpPr>
        <p:spPr>
          <a:xfrm>
            <a:off x="781251" y="777240"/>
            <a:ext cx="6400800" cy="5303520"/>
          </a:xfrm>
        </p:spPr>
        <p:txBody>
          <a:bodyPr tIns="45720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7997952" y="3429000"/>
            <a:ext cx="3127248" cy="1828800"/>
          </a:xfrm>
        </p:spPr>
        <p:txBody>
          <a:bodyPr/>
          <a:lstStyle>
            <a:lvl1pPr marL="0" indent="0">
              <a:spcBef>
                <a:spcPts val="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Rectangle 7" descr="An empty placeholder to add an image. Click on the placeholder and select the image that you wish to add."/>
          <p:cNvSpPr/>
          <p:nvPr userDrawn="1"/>
        </p:nvSpPr>
        <p:spPr bwMode="blackWhite">
          <a:xfrm>
            <a:off x="644091" y="640080"/>
            <a:ext cx="6675120" cy="5577840"/>
          </a:xfrm>
          <a:prstGeom prst="rect">
            <a:avLst/>
          </a:prstGeom>
          <a:solidFill>
            <a:srgbClr val="000000"/>
          </a:solidFill>
          <a:ln w="101600">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37CC0096-1860-4642-9CD2-0079EA5E7CD1}" type="datetimeFigureOut">
              <a:rPr lang="en-US" smtClean="0"/>
              <a:t>10/4/2019</a:t>
            </a:fld>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977249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37CC0096-1860-4642-9CD2-0079EA5E7CD1}" type="datetimeFigureOut">
              <a:rPr lang="en-US" smtClean="0"/>
              <a:t>10/4/2019</a:t>
            </a:fld>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477154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457199"/>
            <a:ext cx="1943100" cy="563880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524000" y="457199"/>
            <a:ext cx="7048500" cy="56388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37CC0096-1860-4642-9CD2-0079EA5E7CD1}" type="datetimeFigureOut">
              <a:rPr lang="en-US" smtClean="0"/>
              <a:t>10/4/2019</a:t>
            </a:fld>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524635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4000" y="457200"/>
            <a:ext cx="9144000" cy="1143000"/>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524000" y="1828800"/>
            <a:ext cx="9144000" cy="4267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3"/>
          </p:nvPr>
        </p:nvSpPr>
        <p:spPr>
          <a:xfrm>
            <a:off x="1524000" y="6362700"/>
            <a:ext cx="6881553" cy="257176"/>
          </a:xfrm>
          <a:prstGeom prst="rect">
            <a:avLst/>
          </a:prstGeom>
        </p:spPr>
        <p:txBody>
          <a:bodyPr vert="horz" lIns="91440" tIns="45720" rIns="91440" bIns="45720" rtlCol="0" anchor="ctr"/>
          <a:lstStyle>
            <a:lvl1pPr algn="l">
              <a:defRPr sz="1100">
                <a:solidFill>
                  <a:schemeClr val="tx1">
                    <a:lumMod val="85000"/>
                  </a:schemeClr>
                </a:solidFill>
              </a:defRPr>
            </a:lvl1pPr>
          </a:lstStyle>
          <a:p>
            <a:endParaRPr lang="en-US" dirty="0"/>
          </a:p>
        </p:txBody>
      </p:sp>
      <p:sp>
        <p:nvSpPr>
          <p:cNvPr id="4" name="Date Placeholder 3"/>
          <p:cNvSpPr>
            <a:spLocks noGrp="1"/>
          </p:cNvSpPr>
          <p:nvPr>
            <p:ph type="dt" sz="half" idx="2"/>
          </p:nvPr>
        </p:nvSpPr>
        <p:spPr>
          <a:xfrm>
            <a:off x="8610600" y="6362700"/>
            <a:ext cx="990600" cy="257176"/>
          </a:xfrm>
          <a:prstGeom prst="rect">
            <a:avLst/>
          </a:prstGeom>
        </p:spPr>
        <p:txBody>
          <a:bodyPr vert="horz" lIns="91440" tIns="45720" rIns="91440" bIns="45720" rtlCol="0" anchor="ctr"/>
          <a:lstStyle>
            <a:lvl1pPr algn="r">
              <a:defRPr sz="1100">
                <a:solidFill>
                  <a:schemeClr val="tx1">
                    <a:lumMod val="85000"/>
                  </a:schemeClr>
                </a:solidFill>
              </a:defRPr>
            </a:lvl1pPr>
          </a:lstStyle>
          <a:p>
            <a:fld id="{37CC0096-1860-4642-9CD2-0079EA5E7CD1}" type="datetimeFigureOut">
              <a:rPr lang="en-US" smtClean="0"/>
              <a:pPr/>
              <a:t>10/4/2019</a:t>
            </a:fld>
            <a:endParaRPr lang="en-US"/>
          </a:p>
        </p:txBody>
      </p:sp>
      <p:sp>
        <p:nvSpPr>
          <p:cNvPr id="6" name="Slide Number Placeholder 5"/>
          <p:cNvSpPr>
            <a:spLocks noGrp="1"/>
          </p:cNvSpPr>
          <p:nvPr>
            <p:ph type="sldNum" sz="quarter" idx="4"/>
          </p:nvPr>
        </p:nvSpPr>
        <p:spPr>
          <a:xfrm>
            <a:off x="9829800" y="6362700"/>
            <a:ext cx="838200" cy="257176"/>
          </a:xfrm>
          <a:prstGeom prst="rect">
            <a:avLst/>
          </a:prstGeom>
        </p:spPr>
        <p:txBody>
          <a:bodyPr vert="horz" lIns="91440" tIns="45720" rIns="91440" bIns="45720" rtlCol="0" anchor="ctr"/>
          <a:lstStyle>
            <a:lvl1pPr algn="r">
              <a:defRPr sz="1100">
                <a:solidFill>
                  <a:schemeClr val="tx1">
                    <a:lumMod val="85000"/>
                  </a:schemeClr>
                </a:solidFill>
              </a:defRPr>
            </a:lvl1pPr>
          </a:lstStyle>
          <a:p>
            <a:fld id="{E31375A4-56A4-47D6-9801-1991572033F7}" type="slidenum">
              <a:rPr lang="en-US" smtClean="0"/>
              <a:pPr/>
              <a:t>‹#›</a:t>
            </a:fld>
            <a:endParaRPr lang="en-US"/>
          </a:p>
        </p:txBody>
      </p:sp>
    </p:spTree>
    <p:extLst>
      <p:ext uri="{BB962C8B-B14F-4D97-AF65-F5344CB8AC3E}">
        <p14:creationId xmlns:p14="http://schemas.microsoft.com/office/powerpoint/2010/main" val="194325986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800"/>
        </a:spcBef>
        <a:buClr>
          <a:schemeClr val="accent1"/>
        </a:buClr>
        <a:buFont typeface="Arial" pitchFamily="34" charset="0"/>
        <a:buChar char="•"/>
        <a:defRPr sz="2000" kern="1200">
          <a:solidFill>
            <a:schemeClr val="tx1">
              <a:lumMod val="85000"/>
            </a:schemeClr>
          </a:solidFill>
          <a:latin typeface="+mn-lt"/>
          <a:ea typeface="+mn-ea"/>
          <a:cs typeface="+mn-cs"/>
        </a:defRPr>
      </a:lvl1pPr>
      <a:lvl2pPr marL="594360" indent="-228600" algn="l" defTabSz="914400" rtl="0" eaLnBrk="1" latinLnBrk="0" hangingPunct="1">
        <a:lnSpc>
          <a:spcPct val="90000"/>
        </a:lnSpc>
        <a:spcBef>
          <a:spcPts val="1000"/>
        </a:spcBef>
        <a:buClr>
          <a:schemeClr val="accent1"/>
        </a:buClr>
        <a:buFont typeface="Arial" pitchFamily="34" charset="0"/>
        <a:buChar char="•"/>
        <a:defRPr sz="1800" kern="1200">
          <a:solidFill>
            <a:schemeClr val="tx1">
              <a:lumMod val="85000"/>
            </a:schemeClr>
          </a:solidFill>
          <a:latin typeface="+mn-lt"/>
          <a:ea typeface="+mn-ea"/>
          <a:cs typeface="+mn-cs"/>
        </a:defRPr>
      </a:lvl2pPr>
      <a:lvl3pPr marL="914400" indent="-228600" algn="l" defTabSz="914400" rtl="0" eaLnBrk="1" latinLnBrk="0" hangingPunct="1">
        <a:lnSpc>
          <a:spcPct val="90000"/>
        </a:lnSpc>
        <a:spcBef>
          <a:spcPts val="800"/>
        </a:spcBef>
        <a:buClr>
          <a:schemeClr val="accent1"/>
        </a:buClr>
        <a:buFont typeface="Arial" pitchFamily="34" charset="0"/>
        <a:buChar char="•"/>
        <a:defRPr sz="1600" kern="1200">
          <a:solidFill>
            <a:schemeClr val="tx1">
              <a:lumMod val="85000"/>
            </a:schemeClr>
          </a:solidFill>
          <a:latin typeface="+mn-lt"/>
          <a:ea typeface="+mn-ea"/>
          <a:cs typeface="+mn-cs"/>
        </a:defRPr>
      </a:lvl3pPr>
      <a:lvl4pPr marL="12344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lumMod val="85000"/>
            </a:schemeClr>
          </a:solidFill>
          <a:latin typeface="+mn-lt"/>
          <a:ea typeface="+mn-ea"/>
          <a:cs typeface="+mn-cs"/>
        </a:defRPr>
      </a:lvl4pPr>
      <a:lvl5pPr marL="150876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lumMod val="85000"/>
            </a:schemeClr>
          </a:solidFill>
          <a:latin typeface="+mn-lt"/>
          <a:ea typeface="+mn-ea"/>
          <a:cs typeface="+mn-cs"/>
        </a:defRPr>
      </a:lvl5pPr>
      <a:lvl6pPr marL="178308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6pPr>
      <a:lvl7pPr marL="205740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7pPr>
      <a:lvl8pPr marL="233172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8pPr>
      <a:lvl9pPr marL="26060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Inside A Computer!</a:t>
            </a:r>
            <a:endParaRPr dirty="0"/>
          </a:p>
        </p:txBody>
      </p:sp>
      <p:sp>
        <p:nvSpPr>
          <p:cNvPr id="3" name="Subtitle 2"/>
          <p:cNvSpPr>
            <a:spLocks noGrp="1"/>
          </p:cNvSpPr>
          <p:nvPr>
            <p:ph type="subTitle" idx="1"/>
          </p:nvPr>
        </p:nvSpPr>
        <p:spPr/>
        <p:txBody>
          <a:bodyPr/>
          <a:lstStyle/>
          <a:p>
            <a:r>
              <a:rPr lang="en-GB" dirty="0" smtClean="0"/>
              <a:t>By </a:t>
            </a:r>
            <a:r>
              <a:rPr lang="en-GB" dirty="0" smtClean="0"/>
              <a:t>Darcey 7FH</a:t>
            </a:r>
            <a:endParaRPr dirty="0"/>
          </a:p>
        </p:txBody>
      </p:sp>
    </p:spTree>
    <p:extLst>
      <p:ext uri="{BB962C8B-B14F-4D97-AF65-F5344CB8AC3E}">
        <p14:creationId xmlns:p14="http://schemas.microsoft.com/office/powerpoint/2010/main" val="2424538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Autofit/>
          </a:bodyPr>
          <a:lstStyle/>
          <a:p>
            <a:r>
              <a:rPr lang="en-GB" sz="8800" dirty="0" smtClean="0"/>
              <a:t>The Shell</a:t>
            </a:r>
            <a:endParaRPr sz="8800" dirty="0"/>
          </a:p>
        </p:txBody>
      </p:sp>
      <p:sp>
        <p:nvSpPr>
          <p:cNvPr id="14" name="Content Placeholder 13"/>
          <p:cNvSpPr>
            <a:spLocks noGrp="1"/>
          </p:cNvSpPr>
          <p:nvPr>
            <p:ph idx="1"/>
          </p:nvPr>
        </p:nvSpPr>
        <p:spPr/>
        <p:txBody>
          <a:bodyPr>
            <a:normAutofit lnSpcReduction="10000"/>
          </a:bodyPr>
          <a:lstStyle/>
          <a:p>
            <a:pPr marL="0" indent="0">
              <a:buNone/>
            </a:pPr>
            <a:r>
              <a:rPr lang="en-GB" sz="4800" dirty="0" smtClean="0"/>
              <a:t>The shell is on the outside of a computer. It is a big, strong cover used to protect the inside of a computer if you dropped it or just like bash it around. If we didn’t have the shell the computer would probably be broken by now.</a:t>
            </a:r>
            <a:endParaRPr sz="4800" dirty="0"/>
          </a:p>
        </p:txBody>
      </p:sp>
    </p:spTree>
    <p:extLst>
      <p:ext uri="{BB962C8B-B14F-4D97-AF65-F5344CB8AC3E}">
        <p14:creationId xmlns:p14="http://schemas.microsoft.com/office/powerpoint/2010/main" val="30428263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548680"/>
            <a:ext cx="9144000" cy="1143000"/>
          </a:xfrm>
        </p:spPr>
        <p:txBody>
          <a:bodyPr>
            <a:noAutofit/>
          </a:bodyPr>
          <a:lstStyle/>
          <a:p>
            <a:r>
              <a:rPr sz="6600" dirty="0" smtClean="0"/>
              <a:t>T</a:t>
            </a:r>
            <a:r>
              <a:rPr lang="en-GB" sz="6600" dirty="0" smtClean="0"/>
              <a:t>he Power Supply</a:t>
            </a:r>
            <a:endParaRPr sz="6600" dirty="0"/>
          </a:p>
        </p:txBody>
      </p:sp>
      <p:sp>
        <p:nvSpPr>
          <p:cNvPr id="3" name="Content Placeholder 2"/>
          <p:cNvSpPr>
            <a:spLocks noGrp="1"/>
          </p:cNvSpPr>
          <p:nvPr>
            <p:ph sz="half" idx="1"/>
          </p:nvPr>
        </p:nvSpPr>
        <p:spPr/>
        <p:txBody>
          <a:bodyPr>
            <a:normAutofit/>
          </a:bodyPr>
          <a:lstStyle/>
          <a:p>
            <a:pPr marL="0" indent="0">
              <a:buNone/>
            </a:pPr>
            <a:r>
              <a:rPr lang="en-GB" sz="4800" dirty="0" smtClean="0"/>
              <a:t>The power supply sends power the computer and all of the other bits inside.</a:t>
            </a:r>
            <a:endParaRPr sz="4800" dirty="0"/>
          </a:p>
        </p:txBody>
      </p:sp>
      <p:sp>
        <p:nvSpPr>
          <p:cNvPr id="4" name="Content Placeholder 3"/>
          <p:cNvSpPr>
            <a:spLocks noGrp="1"/>
          </p:cNvSpPr>
          <p:nvPr>
            <p:ph sz="half" idx="2"/>
          </p:nvPr>
        </p:nvSpPr>
        <p:spPr/>
        <p:txBody>
          <a:bodyPr>
            <a:normAutofit/>
          </a:bodyPr>
          <a:lstStyle/>
          <a:p>
            <a:pPr marL="0" indent="0">
              <a:buNone/>
            </a:pPr>
            <a:r>
              <a:rPr lang="en-GB" sz="4400" dirty="0" smtClean="0"/>
              <a:t>If we didn’t have the power supply there would be no use  in using a computer at all.</a:t>
            </a:r>
            <a:endParaRPr lang="en-GB" sz="4400" dirty="0"/>
          </a:p>
        </p:txBody>
      </p:sp>
    </p:spTree>
    <p:extLst>
      <p:ext uri="{BB962C8B-B14F-4D97-AF65-F5344CB8AC3E}">
        <p14:creationId xmlns:p14="http://schemas.microsoft.com/office/powerpoint/2010/main" val="414526139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3200" y="548680"/>
            <a:ext cx="9144000" cy="1143000"/>
          </a:xfrm>
        </p:spPr>
        <p:txBody>
          <a:bodyPr>
            <a:normAutofit/>
          </a:bodyPr>
          <a:lstStyle/>
          <a:p>
            <a:r>
              <a:rPr lang="en-US" sz="7200" dirty="0" smtClean="0"/>
              <a:t>The Hard Drive</a:t>
            </a:r>
            <a:endParaRPr sz="7200" dirty="0"/>
          </a:p>
        </p:txBody>
      </p:sp>
      <p:sp>
        <p:nvSpPr>
          <p:cNvPr id="3" name="Content Placeholder 2"/>
          <p:cNvSpPr>
            <a:spLocks noGrp="1"/>
          </p:cNvSpPr>
          <p:nvPr>
            <p:ph idx="1"/>
          </p:nvPr>
        </p:nvSpPr>
        <p:spPr>
          <a:xfrm>
            <a:off x="460375" y="1988840"/>
            <a:ext cx="5347593" cy="3888432"/>
          </a:xfrm>
        </p:spPr>
        <p:txBody>
          <a:bodyPr>
            <a:normAutofit fontScale="77500" lnSpcReduction="20000"/>
          </a:bodyPr>
          <a:lstStyle/>
          <a:p>
            <a:pPr marL="0" indent="0">
              <a:buNone/>
            </a:pPr>
            <a:r>
              <a:rPr lang="en-GB" sz="4800" dirty="0" smtClean="0"/>
              <a:t>The hard drive saves the data from your computer e.g. files and apps. If we didn’t have the hard drive everything on our computer would be gone the next time we come om the computer.</a:t>
            </a:r>
            <a:endParaRPr lang="en-GB" sz="4800" dirty="0"/>
          </a:p>
        </p:txBody>
      </p:sp>
      <p:sp>
        <p:nvSpPr>
          <p:cNvPr id="4" name="AutoShape 2" descr="Image result for hard driv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hard driv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hard drive"/>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a:stretch>
            <a:fillRect/>
          </a:stretch>
        </p:blipFill>
        <p:spPr>
          <a:xfrm>
            <a:off x="6384032" y="1412776"/>
            <a:ext cx="5256584" cy="5040560"/>
          </a:xfrm>
          <a:prstGeom prst="rect">
            <a:avLst/>
          </a:prstGeom>
        </p:spPr>
      </p:pic>
    </p:spTree>
    <p:extLst>
      <p:ext uri="{BB962C8B-B14F-4D97-AF65-F5344CB8AC3E}">
        <p14:creationId xmlns:p14="http://schemas.microsoft.com/office/powerpoint/2010/main" val="115302768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692696"/>
            <a:ext cx="9144000" cy="1296144"/>
          </a:xfrm>
        </p:spPr>
        <p:txBody>
          <a:bodyPr>
            <a:normAutofit fontScale="90000"/>
          </a:bodyPr>
          <a:lstStyle/>
          <a:p>
            <a:r>
              <a:rPr lang="en-GB" sz="9600" dirty="0" smtClean="0">
                <a:solidFill>
                  <a:srgbClr val="92D050"/>
                </a:solidFill>
              </a:rPr>
              <a:t>CPU</a:t>
            </a:r>
            <a:endParaRPr sz="9600" dirty="0">
              <a:solidFill>
                <a:srgbClr val="92D050"/>
              </a:solidFill>
            </a:endParaRPr>
          </a:p>
        </p:txBody>
      </p:sp>
      <p:sp>
        <p:nvSpPr>
          <p:cNvPr id="3" name="Text Placeholder 2"/>
          <p:cNvSpPr>
            <a:spLocks noGrp="1"/>
          </p:cNvSpPr>
          <p:nvPr>
            <p:ph type="body" idx="1"/>
          </p:nvPr>
        </p:nvSpPr>
        <p:spPr>
          <a:xfrm>
            <a:off x="1703512" y="2132856"/>
            <a:ext cx="9144000" cy="1506537"/>
          </a:xfrm>
        </p:spPr>
        <p:txBody>
          <a:bodyPr>
            <a:noAutofit/>
          </a:bodyPr>
          <a:lstStyle/>
          <a:p>
            <a:r>
              <a:rPr lang="en-GB" sz="3600" dirty="0" smtClean="0">
                <a:solidFill>
                  <a:schemeClr val="tx1"/>
                </a:solidFill>
              </a:rPr>
              <a:t>The CPU the signals around the computer. Without this the computer would be very slow and wouldn’t send the signals around the computer.</a:t>
            </a:r>
            <a:endParaRPr sz="3600" dirty="0">
              <a:solidFill>
                <a:schemeClr val="tx1"/>
              </a:solidFill>
            </a:endParaRPr>
          </a:p>
        </p:txBody>
      </p:sp>
      <p:pic>
        <p:nvPicPr>
          <p:cNvPr id="2050" name="Picture 2" descr="Image result for cp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3872" y="4077072"/>
            <a:ext cx="6047656" cy="2639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4435236"/>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8000" dirty="0" smtClean="0"/>
              <a:t>The motherboard</a:t>
            </a:r>
            <a:endParaRPr sz="8000" dirty="0"/>
          </a:p>
        </p:txBody>
      </p:sp>
      <p:sp>
        <p:nvSpPr>
          <p:cNvPr id="4" name="Content Placeholder 3"/>
          <p:cNvSpPr>
            <a:spLocks noGrp="1"/>
          </p:cNvSpPr>
          <p:nvPr>
            <p:ph sz="half" idx="2"/>
          </p:nvPr>
        </p:nvSpPr>
        <p:spPr/>
        <p:txBody>
          <a:bodyPr>
            <a:noAutofit/>
          </a:bodyPr>
          <a:lstStyle/>
          <a:p>
            <a:pPr marL="0" indent="0">
              <a:buNone/>
            </a:pPr>
            <a:r>
              <a:rPr lang="en-GB" sz="4400" dirty="0" smtClean="0"/>
              <a:t>The  motherboard </a:t>
            </a:r>
            <a:r>
              <a:rPr lang="en-GB" sz="4400" dirty="0" smtClean="0"/>
              <a:t>passes all the signals to different parts of the computer.</a:t>
            </a:r>
            <a:endParaRPr sz="4400" dirty="0"/>
          </a:p>
        </p:txBody>
      </p:sp>
      <p:sp>
        <p:nvSpPr>
          <p:cNvPr id="5" name="Text Placeholder 4"/>
          <p:cNvSpPr>
            <a:spLocks noGrp="1"/>
          </p:cNvSpPr>
          <p:nvPr>
            <p:ph type="body" sz="quarter" idx="3"/>
          </p:nvPr>
        </p:nvSpPr>
        <p:spPr/>
        <p:txBody>
          <a:bodyPr/>
          <a:lstStyle/>
          <a:p>
            <a:endParaRPr/>
          </a:p>
        </p:txBody>
      </p:sp>
      <p:pic>
        <p:nvPicPr>
          <p:cNvPr id="1026" name="Picture 2" descr="Image result for motherboard"/>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6327648" y="1828800"/>
            <a:ext cx="4448872" cy="37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5842300"/>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352" y="0"/>
            <a:ext cx="10861848" cy="2016224"/>
          </a:xfrm>
        </p:spPr>
        <p:txBody>
          <a:bodyPr>
            <a:normAutofit/>
          </a:bodyPr>
          <a:lstStyle/>
          <a:p>
            <a:r>
              <a:rPr lang="en-US" sz="8000" dirty="0" smtClean="0"/>
              <a:t>RAM</a:t>
            </a:r>
            <a:endParaRPr sz="8000" dirty="0"/>
          </a:p>
        </p:txBody>
      </p:sp>
      <p:sp>
        <p:nvSpPr>
          <p:cNvPr id="4" name="Text Placeholder 3"/>
          <p:cNvSpPr>
            <a:spLocks noGrp="1"/>
          </p:cNvSpPr>
          <p:nvPr>
            <p:ph type="body" sz="half" idx="2"/>
          </p:nvPr>
        </p:nvSpPr>
        <p:spPr>
          <a:xfrm>
            <a:off x="479377" y="2016224"/>
            <a:ext cx="6048671" cy="4005064"/>
          </a:xfrm>
        </p:spPr>
        <p:txBody>
          <a:bodyPr>
            <a:normAutofit/>
          </a:bodyPr>
          <a:lstStyle/>
          <a:p>
            <a:r>
              <a:rPr lang="en-GB" sz="4800" dirty="0" smtClean="0"/>
              <a:t>The RAM stores data and apps while being used. Without out this all our data will be gone.</a:t>
            </a:r>
            <a:endParaRPr sz="4800" dirty="0"/>
          </a:p>
        </p:txBody>
      </p:sp>
      <p:pic>
        <p:nvPicPr>
          <p:cNvPr id="4098" name="Picture 2" descr="Image result for 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4073" y="1196752"/>
            <a:ext cx="4896543"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2560146"/>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t>Graphics Card</a:t>
            </a:r>
            <a:endParaRPr sz="4800" dirty="0"/>
          </a:p>
        </p:txBody>
      </p:sp>
      <p:sp>
        <p:nvSpPr>
          <p:cNvPr id="4" name="Text Placeholder 3"/>
          <p:cNvSpPr>
            <a:spLocks noGrp="1"/>
          </p:cNvSpPr>
          <p:nvPr>
            <p:ph idx="1"/>
          </p:nvPr>
        </p:nvSpPr>
        <p:spPr>
          <a:xfrm>
            <a:off x="1524000" y="1828800"/>
            <a:ext cx="5508104" cy="4267200"/>
          </a:xfrm>
        </p:spPr>
        <p:txBody>
          <a:bodyPr>
            <a:noAutofit/>
          </a:bodyPr>
          <a:lstStyle/>
          <a:p>
            <a:pPr marL="0" indent="0">
              <a:buNone/>
            </a:pPr>
            <a:r>
              <a:rPr lang="en-GB" sz="4400" dirty="0" smtClean="0"/>
              <a:t>The graphics card is built in the motherboard from the monitor it produces images on your onto your computer.</a:t>
            </a:r>
            <a:endParaRPr sz="4400" dirty="0"/>
          </a:p>
        </p:txBody>
      </p:sp>
      <p:pic>
        <p:nvPicPr>
          <p:cNvPr id="5" name="Picture 4"/>
          <p:cNvPicPr>
            <a:picLocks noChangeAspect="1"/>
          </p:cNvPicPr>
          <p:nvPr/>
        </p:nvPicPr>
        <p:blipFill>
          <a:blip r:embed="rId2"/>
          <a:stretch>
            <a:fillRect/>
          </a:stretch>
        </p:blipFill>
        <p:spPr>
          <a:xfrm>
            <a:off x="7608168" y="476672"/>
            <a:ext cx="4464496" cy="5976664"/>
          </a:xfrm>
          <a:prstGeom prst="rect">
            <a:avLst/>
          </a:prstGeom>
        </p:spPr>
      </p:pic>
    </p:spTree>
    <p:extLst>
      <p:ext uri="{BB962C8B-B14F-4D97-AF65-F5344CB8AC3E}">
        <p14:creationId xmlns:p14="http://schemas.microsoft.com/office/powerpoint/2010/main" val="18576406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548680"/>
            <a:ext cx="9144000" cy="1143000"/>
          </a:xfrm>
        </p:spPr>
        <p:txBody>
          <a:bodyPr>
            <a:noAutofit/>
          </a:bodyPr>
          <a:lstStyle/>
          <a:p>
            <a:r>
              <a:rPr lang="en-GB" sz="8000" dirty="0" smtClean="0"/>
              <a:t>Heat Sink</a:t>
            </a:r>
            <a:endParaRPr lang="en-GB" sz="8000" dirty="0"/>
          </a:p>
        </p:txBody>
      </p:sp>
      <p:sp>
        <p:nvSpPr>
          <p:cNvPr id="3" name="Content Placeholder 2"/>
          <p:cNvSpPr>
            <a:spLocks noGrp="1"/>
          </p:cNvSpPr>
          <p:nvPr>
            <p:ph idx="1"/>
          </p:nvPr>
        </p:nvSpPr>
        <p:spPr>
          <a:xfrm>
            <a:off x="479376" y="1556792"/>
            <a:ext cx="6336704" cy="4267200"/>
          </a:xfrm>
        </p:spPr>
        <p:txBody>
          <a:bodyPr>
            <a:normAutofit fontScale="92500" lnSpcReduction="10000"/>
          </a:bodyPr>
          <a:lstStyle/>
          <a:p>
            <a:pPr marL="0" indent="0">
              <a:buNone/>
            </a:pPr>
            <a:r>
              <a:rPr lang="en-GB" sz="4800" dirty="0" smtClean="0"/>
              <a:t>A heat sink makes sure the computer is at a good temperature so if it gets too hot the heat sink will cool in down. Without this the computer would over heat then brake.</a:t>
            </a:r>
            <a:endParaRPr lang="en-GB" sz="4800" dirty="0"/>
          </a:p>
        </p:txBody>
      </p:sp>
      <p:pic>
        <p:nvPicPr>
          <p:cNvPr id="5" name="Picture 4"/>
          <p:cNvPicPr>
            <a:picLocks noChangeAspect="1"/>
          </p:cNvPicPr>
          <p:nvPr/>
        </p:nvPicPr>
        <p:blipFill>
          <a:blip r:embed="rId2"/>
          <a:stretch>
            <a:fillRect/>
          </a:stretch>
        </p:blipFill>
        <p:spPr>
          <a:xfrm>
            <a:off x="6826324" y="2100312"/>
            <a:ext cx="5112568" cy="3332312"/>
          </a:xfrm>
          <a:prstGeom prst="rect">
            <a:avLst/>
          </a:prstGeom>
        </p:spPr>
      </p:pic>
    </p:spTree>
    <p:extLst>
      <p:ext uri="{BB962C8B-B14F-4D97-AF65-F5344CB8AC3E}">
        <p14:creationId xmlns:p14="http://schemas.microsoft.com/office/powerpoint/2010/main" val="19051534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ch Computer 16x9">
  <a:themeElements>
    <a:clrScheme name="TechComputer">
      <a:dk1>
        <a:srgbClr val="000000"/>
      </a:dk1>
      <a:lt1>
        <a:sysClr val="window" lastClr="FFFFFF"/>
      </a:lt1>
      <a:dk2>
        <a:srgbClr val="4D4D4D"/>
      </a:dk2>
      <a:lt2>
        <a:srgbClr val="DDDDDD"/>
      </a:lt2>
      <a:accent1>
        <a:srgbClr val="92D050"/>
      </a:accent1>
      <a:accent2>
        <a:srgbClr val="F7C331"/>
      </a:accent2>
      <a:accent3>
        <a:srgbClr val="47B8C7"/>
      </a:accent3>
      <a:accent4>
        <a:srgbClr val="B074BA"/>
      </a:accent4>
      <a:accent5>
        <a:srgbClr val="F34D47"/>
      </a:accent5>
      <a:accent6>
        <a:srgbClr val="FA8F30"/>
      </a:accent6>
      <a:hlink>
        <a:srgbClr val="47B8C7"/>
      </a:hlink>
      <a:folHlink>
        <a:srgbClr val="969696"/>
      </a:folHlink>
    </a:clrScheme>
    <a:fontScheme name="Consolas-Candara">
      <a:majorFont>
        <a:latin typeface="Consolas"/>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2901026.potx" id="{FD85E87A-7813-4F67-9E59-69B5487A1910}" vid="{BDF94C36-3ACF-4CF1-939F-F4211E6D666F}"/>
    </a:ext>
  </a:extLst>
</a:theme>
</file>

<file path=ppt/theme/theme2.xml><?xml version="1.0" encoding="utf-8"?>
<a:theme xmlns:a="http://schemas.openxmlformats.org/drawingml/2006/main" name="Office Theme">
  <a:themeElements>
    <a:clrScheme name="TechComputer">
      <a:dk1>
        <a:srgbClr val="000000"/>
      </a:dk1>
      <a:lt1>
        <a:sysClr val="window" lastClr="FFFFFF"/>
      </a:lt1>
      <a:dk2>
        <a:srgbClr val="4D4D4D"/>
      </a:dk2>
      <a:lt2>
        <a:srgbClr val="DDDDDD"/>
      </a:lt2>
      <a:accent1>
        <a:srgbClr val="92D050"/>
      </a:accent1>
      <a:accent2>
        <a:srgbClr val="F7C331"/>
      </a:accent2>
      <a:accent3>
        <a:srgbClr val="47B8C7"/>
      </a:accent3>
      <a:accent4>
        <a:srgbClr val="B074BA"/>
      </a:accent4>
      <a:accent5>
        <a:srgbClr val="F34D47"/>
      </a:accent5>
      <a:accent6>
        <a:srgbClr val="FA8F30"/>
      </a:accent6>
      <a:hlink>
        <a:srgbClr val="47B8C7"/>
      </a:hlink>
      <a:folHlink>
        <a:srgbClr val="969696"/>
      </a:folHlink>
    </a:clrScheme>
    <a:fontScheme name="Consolas-Candara">
      <a:majorFont>
        <a:latin typeface="Consolas"/>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TechComputer">
      <a:dk1>
        <a:srgbClr val="000000"/>
      </a:dk1>
      <a:lt1>
        <a:sysClr val="window" lastClr="FFFFFF"/>
      </a:lt1>
      <a:dk2>
        <a:srgbClr val="4D4D4D"/>
      </a:dk2>
      <a:lt2>
        <a:srgbClr val="DDDDDD"/>
      </a:lt2>
      <a:accent1>
        <a:srgbClr val="92D050"/>
      </a:accent1>
      <a:accent2>
        <a:srgbClr val="F7C331"/>
      </a:accent2>
      <a:accent3>
        <a:srgbClr val="47B8C7"/>
      </a:accent3>
      <a:accent4>
        <a:srgbClr val="B074BA"/>
      </a:accent4>
      <a:accent5>
        <a:srgbClr val="F34D47"/>
      </a:accent5>
      <a:accent6>
        <a:srgbClr val="FA8F30"/>
      </a:accent6>
      <a:hlink>
        <a:srgbClr val="47B8C7"/>
      </a:hlink>
      <a:folHlink>
        <a:srgbClr val="969696"/>
      </a:folHlink>
    </a:clrScheme>
    <a:fontScheme name="Consolas-Candara">
      <a:majorFont>
        <a:latin typeface="Consolas"/>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Business technology circuit board design presentation (widescreen)</Template>
  <TotalTime>61</TotalTime>
  <Words>261</Words>
  <Application>Microsoft Office PowerPoint</Application>
  <PresentationFormat>Widescreen</PresentationFormat>
  <Paragraphs>19</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Candara</vt:lpstr>
      <vt:lpstr>Consolas</vt:lpstr>
      <vt:lpstr>Tech Computer 16x9</vt:lpstr>
      <vt:lpstr>Inside A Computer!</vt:lpstr>
      <vt:lpstr>The Shell</vt:lpstr>
      <vt:lpstr>The Power Supply</vt:lpstr>
      <vt:lpstr>The Hard Drive</vt:lpstr>
      <vt:lpstr>CPU</vt:lpstr>
      <vt:lpstr>The motherboard</vt:lpstr>
      <vt:lpstr>RAM</vt:lpstr>
      <vt:lpstr>Graphics Card</vt:lpstr>
      <vt:lpstr>Heat Sink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Inside A Computer!</dc:title>
  <dc:creator>Darcey Newman</dc:creator>
  <cp:lastModifiedBy>Darcey Newman</cp:lastModifiedBy>
  <cp:revision>9</cp:revision>
  <dcterms:created xsi:type="dcterms:W3CDTF">2019-09-20T10:56:37Z</dcterms:created>
  <dcterms:modified xsi:type="dcterms:W3CDTF">2019-10-04T11:13:20Z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