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4"/>
  </p:sldMasterIdLst>
  <p:notesMasterIdLst>
    <p:notesMasterId r:id="rId25"/>
  </p:notesMasterIdLst>
  <p:handoutMasterIdLst>
    <p:handoutMasterId r:id="rId26"/>
  </p:handoutMasterIdLst>
  <p:sldIdLst>
    <p:sldId id="309" r:id="rId5"/>
    <p:sldId id="298" r:id="rId6"/>
    <p:sldId id="310" r:id="rId7"/>
    <p:sldId id="371" r:id="rId8"/>
    <p:sldId id="369" r:id="rId9"/>
    <p:sldId id="367" r:id="rId10"/>
    <p:sldId id="350" r:id="rId11"/>
    <p:sldId id="372" r:id="rId12"/>
    <p:sldId id="373" r:id="rId13"/>
    <p:sldId id="374" r:id="rId14"/>
    <p:sldId id="348" r:id="rId15"/>
    <p:sldId id="370" r:id="rId16"/>
    <p:sldId id="338" r:id="rId17"/>
    <p:sldId id="365" r:id="rId18"/>
    <p:sldId id="355" r:id="rId19"/>
    <p:sldId id="368" r:id="rId20"/>
    <p:sldId id="358" r:id="rId21"/>
    <p:sldId id="359" r:id="rId22"/>
    <p:sldId id="356" r:id="rId23"/>
    <p:sldId id="362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A7B5"/>
    <a:srgbClr val="82A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3E6203-0360-4C04-9C5B-343DCD12D5D4}" v="50" dt="2025-09-09T20:15:36.383"/>
    <p1510:client id="{61E084B2-D15E-AB4E-2C98-0D13E4283B9F}" v="384" dt="2025-09-10T07:31:26.737"/>
    <p1510:client id="{6EEE1A96-1FC5-BAB4-8F54-BAD9EF4BCB2A}" v="742" dt="2025-09-10T20:37:15.4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47" autoAdjust="0"/>
    <p:restoredTop sz="94660"/>
  </p:normalViewPr>
  <p:slideViewPr>
    <p:cSldViewPr>
      <p:cViewPr>
        <p:scale>
          <a:sx n="89" d="100"/>
          <a:sy n="89" d="100"/>
        </p:scale>
        <p:origin x="566" y="-12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ianca West" userId="S::bwest@westacre.worcs.sch.uk::10289576-935a-4e9f-ba09-438780b8eb27" providerId="AD" clId="Web-{6EEE1A96-1FC5-BAB4-8F54-BAD9EF4BCB2A}"/>
    <pc:docChg chg="addSld delSld modSld sldOrd">
      <pc:chgData name="Bianca West" userId="S::bwest@westacre.worcs.sch.uk::10289576-935a-4e9f-ba09-438780b8eb27" providerId="AD" clId="Web-{6EEE1A96-1FC5-BAB4-8F54-BAD9EF4BCB2A}" dt="2025-09-10T20:37:15.465" v="596"/>
      <pc:docMkLst>
        <pc:docMk/>
      </pc:docMkLst>
      <pc:sldChg chg="addSp delSp modSp">
        <pc:chgData name="Bianca West" userId="S::bwest@westacre.worcs.sch.uk::10289576-935a-4e9f-ba09-438780b8eb27" providerId="AD" clId="Web-{6EEE1A96-1FC5-BAB4-8F54-BAD9EF4BCB2A}" dt="2025-09-10T20:35:21.820" v="581" actId="1076"/>
        <pc:sldMkLst>
          <pc:docMk/>
          <pc:sldMk cId="0" sldId="298"/>
        </pc:sldMkLst>
        <pc:spChg chg="mod">
          <ac:chgData name="Bianca West" userId="S::bwest@westacre.worcs.sch.uk::10289576-935a-4e9f-ba09-438780b8eb27" providerId="AD" clId="Web-{6EEE1A96-1FC5-BAB4-8F54-BAD9EF4BCB2A}" dt="2025-09-10T19:50:14.501" v="3" actId="20577"/>
          <ac:spMkLst>
            <pc:docMk/>
            <pc:sldMk cId="0" sldId="298"/>
            <ac:spMk id="7" creationId="{299DC86E-A71C-ACDE-9930-C4558A36EF1F}"/>
          </ac:spMkLst>
        </pc:spChg>
        <pc:spChg chg="mod">
          <ac:chgData name="Bianca West" userId="S::bwest@westacre.worcs.sch.uk::10289576-935a-4e9f-ba09-438780b8eb27" providerId="AD" clId="Web-{6EEE1A96-1FC5-BAB4-8F54-BAD9EF4BCB2A}" dt="2025-09-10T20:35:21.820" v="581" actId="1076"/>
          <ac:spMkLst>
            <pc:docMk/>
            <pc:sldMk cId="0" sldId="298"/>
            <ac:spMk id="5122" creationId="{87F7842A-8E5A-3BFB-9187-DFD7433EDD06}"/>
          </ac:spMkLst>
        </pc:spChg>
        <pc:picChg chg="add mod">
          <ac:chgData name="Bianca West" userId="S::bwest@westacre.worcs.sch.uk::10289576-935a-4e9f-ba09-438780b8eb27" providerId="AD" clId="Web-{6EEE1A96-1FC5-BAB4-8F54-BAD9EF4BCB2A}" dt="2025-09-10T20:12:30.166" v="274" actId="1076"/>
          <ac:picMkLst>
            <pc:docMk/>
            <pc:sldMk cId="0" sldId="298"/>
            <ac:picMk id="2" creationId="{1ACA0C83-AEA7-5234-5BD5-31E321305F99}"/>
          </ac:picMkLst>
        </pc:picChg>
        <pc:picChg chg="add mod">
          <ac:chgData name="Bianca West" userId="S::bwest@westacre.worcs.sch.uk::10289576-935a-4e9f-ba09-438780b8eb27" providerId="AD" clId="Web-{6EEE1A96-1FC5-BAB4-8F54-BAD9EF4BCB2A}" dt="2025-09-10T20:17:38.875" v="294" actId="1076"/>
          <ac:picMkLst>
            <pc:docMk/>
            <pc:sldMk cId="0" sldId="298"/>
            <ac:picMk id="4" creationId="{3FACCA7E-F25D-05C1-4E21-8CEEBFB211EA}"/>
          </ac:picMkLst>
        </pc:picChg>
        <pc:picChg chg="del">
          <ac:chgData name="Bianca West" userId="S::bwest@westacre.worcs.sch.uk::10289576-935a-4e9f-ba09-438780b8eb27" providerId="AD" clId="Web-{6EEE1A96-1FC5-BAB4-8F54-BAD9EF4BCB2A}" dt="2025-09-10T19:51:46.252" v="43"/>
          <ac:picMkLst>
            <pc:docMk/>
            <pc:sldMk cId="0" sldId="298"/>
            <ac:picMk id="5" creationId="{90C4654C-C2E8-E634-C990-1711D0AE8C0B}"/>
          </ac:picMkLst>
        </pc:picChg>
        <pc:picChg chg="add mod">
          <ac:chgData name="Bianca West" userId="S::bwest@westacre.worcs.sch.uk::10289576-935a-4e9f-ba09-438780b8eb27" providerId="AD" clId="Web-{6EEE1A96-1FC5-BAB4-8F54-BAD9EF4BCB2A}" dt="2025-09-10T20:17:43.891" v="295" actId="1076"/>
          <ac:picMkLst>
            <pc:docMk/>
            <pc:sldMk cId="0" sldId="298"/>
            <ac:picMk id="6" creationId="{43438AC2-F574-20D7-0BBE-9105DA282FB2}"/>
          </ac:picMkLst>
        </pc:picChg>
        <pc:picChg chg="del">
          <ac:chgData name="Bianca West" userId="S::bwest@westacre.worcs.sch.uk::10289576-935a-4e9f-ba09-438780b8eb27" providerId="AD" clId="Web-{6EEE1A96-1FC5-BAB4-8F54-BAD9EF4BCB2A}" dt="2025-09-10T19:51:45.502" v="42"/>
          <ac:picMkLst>
            <pc:docMk/>
            <pc:sldMk cId="0" sldId="298"/>
            <ac:picMk id="9" creationId="{E61A681C-149E-55D1-BB68-F15DAF960196}"/>
          </ac:picMkLst>
        </pc:picChg>
      </pc:sldChg>
      <pc:sldChg chg="modSp">
        <pc:chgData name="Bianca West" userId="S::bwest@westacre.worcs.sch.uk::10289576-935a-4e9f-ba09-438780b8eb27" providerId="AD" clId="Web-{6EEE1A96-1FC5-BAB4-8F54-BAD9EF4BCB2A}" dt="2025-09-10T19:50:10.704" v="2" actId="20577"/>
        <pc:sldMkLst>
          <pc:docMk/>
          <pc:sldMk cId="0" sldId="309"/>
        </pc:sldMkLst>
        <pc:spChg chg="mod">
          <ac:chgData name="Bianca West" userId="S::bwest@westacre.worcs.sch.uk::10289576-935a-4e9f-ba09-438780b8eb27" providerId="AD" clId="Web-{6EEE1A96-1FC5-BAB4-8F54-BAD9EF4BCB2A}" dt="2025-09-10T19:50:10.704" v="2" actId="20577"/>
          <ac:spMkLst>
            <pc:docMk/>
            <pc:sldMk cId="0" sldId="309"/>
            <ac:spMk id="4098" creationId="{BFAFFB39-6CAA-E038-B0B5-D7FBD2A4A8FE}"/>
          </ac:spMkLst>
        </pc:spChg>
      </pc:sldChg>
      <pc:sldChg chg="modSp add del">
        <pc:chgData name="Bianca West" userId="S::bwest@westacre.worcs.sch.uk::10289576-935a-4e9f-ba09-438780b8eb27" providerId="AD" clId="Web-{6EEE1A96-1FC5-BAB4-8F54-BAD9EF4BCB2A}" dt="2025-09-10T19:52:28.550" v="47" actId="20577"/>
        <pc:sldMkLst>
          <pc:docMk/>
          <pc:sldMk cId="0" sldId="310"/>
        </pc:sldMkLst>
        <pc:spChg chg="mod">
          <ac:chgData name="Bianca West" userId="S::bwest@westacre.worcs.sch.uk::10289576-935a-4e9f-ba09-438780b8eb27" providerId="AD" clId="Web-{6EEE1A96-1FC5-BAB4-8F54-BAD9EF4BCB2A}" dt="2025-09-10T19:52:28.550" v="47" actId="20577"/>
          <ac:spMkLst>
            <pc:docMk/>
            <pc:sldMk cId="0" sldId="310"/>
            <ac:spMk id="6146" creationId="{E106BC2D-0750-424E-F3D3-FD584ED6C6EA}"/>
          </ac:spMkLst>
        </pc:spChg>
      </pc:sldChg>
      <pc:sldChg chg="addSp modSp">
        <pc:chgData name="Bianca West" userId="S::bwest@westacre.worcs.sch.uk::10289576-935a-4e9f-ba09-438780b8eb27" providerId="AD" clId="Web-{6EEE1A96-1FC5-BAB4-8F54-BAD9EF4BCB2A}" dt="2025-09-10T20:00:41.496" v="160" actId="1076"/>
        <pc:sldMkLst>
          <pc:docMk/>
          <pc:sldMk cId="0" sldId="348"/>
        </pc:sldMkLst>
        <pc:spChg chg="mod">
          <ac:chgData name="Bianca West" userId="S::bwest@westacre.worcs.sch.uk::10289576-935a-4e9f-ba09-438780b8eb27" providerId="AD" clId="Web-{6EEE1A96-1FC5-BAB4-8F54-BAD9EF4BCB2A}" dt="2025-09-10T20:00:04.306" v="157" actId="14100"/>
          <ac:spMkLst>
            <pc:docMk/>
            <pc:sldMk cId="0" sldId="348"/>
            <ac:spMk id="7" creationId="{9211D1AA-2BCE-3EC4-77D0-06E966EC6E78}"/>
          </ac:spMkLst>
        </pc:spChg>
        <pc:spChg chg="mod">
          <ac:chgData name="Bianca West" userId="S::bwest@westacre.worcs.sch.uk::10289576-935a-4e9f-ba09-438780b8eb27" providerId="AD" clId="Web-{6EEE1A96-1FC5-BAB4-8F54-BAD9EF4BCB2A}" dt="2025-09-10T19:59:58.197" v="155" actId="20577"/>
          <ac:spMkLst>
            <pc:docMk/>
            <pc:sldMk cId="0" sldId="348"/>
            <ac:spMk id="11269" creationId="{D199EEFF-A1ED-CE60-DA35-1861378FE0C5}"/>
          </ac:spMkLst>
        </pc:spChg>
        <pc:picChg chg="add mod">
          <ac:chgData name="Bianca West" userId="S::bwest@westacre.worcs.sch.uk::10289576-935a-4e9f-ba09-438780b8eb27" providerId="AD" clId="Web-{6EEE1A96-1FC5-BAB4-8F54-BAD9EF4BCB2A}" dt="2025-09-10T20:00:41.496" v="160" actId="1076"/>
          <ac:picMkLst>
            <pc:docMk/>
            <pc:sldMk cId="0" sldId="348"/>
            <ac:picMk id="2" creationId="{9121C056-C973-7BAB-F5D5-A9671D33B934}"/>
          </ac:picMkLst>
        </pc:picChg>
      </pc:sldChg>
      <pc:sldChg chg="addSp delSp modSp ord">
        <pc:chgData name="Bianca West" userId="S::bwest@westacre.worcs.sch.uk::10289576-935a-4e9f-ba09-438780b8eb27" providerId="AD" clId="Web-{6EEE1A96-1FC5-BAB4-8F54-BAD9EF4BCB2A}" dt="2025-09-10T20:37:05.246" v="595"/>
        <pc:sldMkLst>
          <pc:docMk/>
          <pc:sldMk cId="0" sldId="350"/>
        </pc:sldMkLst>
        <pc:spChg chg="del">
          <ac:chgData name="Bianca West" userId="S::bwest@westacre.worcs.sch.uk::10289576-935a-4e9f-ba09-438780b8eb27" providerId="AD" clId="Web-{6EEE1A96-1FC5-BAB4-8F54-BAD9EF4BCB2A}" dt="2025-09-10T20:15:29.852" v="287"/>
          <ac:spMkLst>
            <pc:docMk/>
            <pc:sldMk cId="0" sldId="350"/>
            <ac:spMk id="6" creationId="{D2C4FA53-54FD-C35F-1F03-63D8D18546E1}"/>
          </ac:spMkLst>
        </pc:spChg>
        <pc:picChg chg="add del mod">
          <ac:chgData name="Bianca West" userId="S::bwest@westacre.worcs.sch.uk::10289576-935a-4e9f-ba09-438780b8eb27" providerId="AD" clId="Web-{6EEE1A96-1FC5-BAB4-8F54-BAD9EF4BCB2A}" dt="2025-09-10T20:14:55.100" v="281"/>
          <ac:picMkLst>
            <pc:docMk/>
            <pc:sldMk cId="0" sldId="350"/>
            <ac:picMk id="2" creationId="{C17311A3-718E-0FE1-4020-113F3889FE9C}"/>
          </ac:picMkLst>
        </pc:picChg>
        <pc:picChg chg="add mod ord">
          <ac:chgData name="Bianca West" userId="S::bwest@westacre.worcs.sch.uk::10289576-935a-4e9f-ba09-438780b8eb27" providerId="AD" clId="Web-{6EEE1A96-1FC5-BAB4-8F54-BAD9EF4BCB2A}" dt="2025-09-10T20:15:37.743" v="290"/>
          <ac:picMkLst>
            <pc:docMk/>
            <pc:sldMk cId="0" sldId="350"/>
            <ac:picMk id="4" creationId="{B90D8B26-0F1E-09A8-99C0-18A015CFEA81}"/>
          </ac:picMkLst>
        </pc:picChg>
        <pc:picChg chg="del">
          <ac:chgData name="Bianca West" userId="S::bwest@westacre.worcs.sch.uk::10289576-935a-4e9f-ba09-438780b8eb27" providerId="AD" clId="Web-{6EEE1A96-1FC5-BAB4-8F54-BAD9EF4BCB2A}" dt="2025-09-10T20:01:03.653" v="162"/>
          <ac:picMkLst>
            <pc:docMk/>
            <pc:sldMk cId="0" sldId="350"/>
            <ac:picMk id="8" creationId="{4205368A-A501-AB71-6F11-EE77D1A9A757}"/>
          </ac:picMkLst>
        </pc:picChg>
      </pc:sldChg>
      <pc:sldChg chg="modSp ord">
        <pc:chgData name="Bianca West" userId="S::bwest@westacre.worcs.sch.uk::10289576-935a-4e9f-ba09-438780b8eb27" providerId="AD" clId="Web-{6EEE1A96-1FC5-BAB4-8F54-BAD9EF4BCB2A}" dt="2025-09-10T20:33:55.441" v="577" actId="1076"/>
        <pc:sldMkLst>
          <pc:docMk/>
          <pc:sldMk cId="0" sldId="356"/>
        </pc:sldMkLst>
        <pc:spChg chg="mod">
          <ac:chgData name="Bianca West" userId="S::bwest@westacre.worcs.sch.uk::10289576-935a-4e9f-ba09-438780b8eb27" providerId="AD" clId="Web-{6EEE1A96-1FC5-BAB4-8F54-BAD9EF4BCB2A}" dt="2025-09-10T20:33:45.316" v="570" actId="1076"/>
          <ac:spMkLst>
            <pc:docMk/>
            <pc:sldMk cId="0" sldId="356"/>
            <ac:spMk id="5" creationId="{C5617E49-6463-F79A-3F84-52F84272F622}"/>
          </ac:spMkLst>
        </pc:spChg>
        <pc:spChg chg="mod">
          <ac:chgData name="Bianca West" userId="S::bwest@westacre.worcs.sch.uk::10289576-935a-4e9f-ba09-438780b8eb27" providerId="AD" clId="Web-{6EEE1A96-1FC5-BAB4-8F54-BAD9EF4BCB2A}" dt="2025-09-10T20:33:48.941" v="571" actId="1076"/>
          <ac:spMkLst>
            <pc:docMk/>
            <pc:sldMk cId="0" sldId="356"/>
            <ac:spMk id="6" creationId="{B944CE5F-A5CA-19DB-7A49-411F1CE9CCB4}"/>
          </ac:spMkLst>
        </pc:spChg>
        <pc:spChg chg="mod">
          <ac:chgData name="Bianca West" userId="S::bwest@westacre.worcs.sch.uk::10289576-935a-4e9f-ba09-438780b8eb27" providerId="AD" clId="Web-{6EEE1A96-1FC5-BAB4-8F54-BAD9EF4BCB2A}" dt="2025-09-10T20:33:55.441" v="577" actId="1076"/>
          <ac:spMkLst>
            <pc:docMk/>
            <pc:sldMk cId="0" sldId="356"/>
            <ac:spMk id="16388" creationId="{7180953F-0E78-7FA3-BD6C-A2F2AE040A21}"/>
          </ac:spMkLst>
        </pc:spChg>
      </pc:sldChg>
      <pc:sldChg chg="ord">
        <pc:chgData name="Bianca West" userId="S::bwest@westacre.worcs.sch.uk::10289576-935a-4e9f-ba09-438780b8eb27" providerId="AD" clId="Web-{6EEE1A96-1FC5-BAB4-8F54-BAD9EF4BCB2A}" dt="2025-09-10T20:27:36.702" v="472"/>
        <pc:sldMkLst>
          <pc:docMk/>
          <pc:sldMk cId="0" sldId="358"/>
        </pc:sldMkLst>
      </pc:sldChg>
      <pc:sldChg chg="addSp delSp modSp">
        <pc:chgData name="Bianca West" userId="S::bwest@westacre.worcs.sch.uk::10289576-935a-4e9f-ba09-438780b8eb27" providerId="AD" clId="Web-{6EEE1A96-1FC5-BAB4-8F54-BAD9EF4BCB2A}" dt="2025-09-10T20:26:13.419" v="469" actId="1076"/>
        <pc:sldMkLst>
          <pc:docMk/>
          <pc:sldMk cId="0" sldId="359"/>
        </pc:sldMkLst>
        <pc:spChg chg="mod">
          <ac:chgData name="Bianca West" userId="S::bwest@westacre.worcs.sch.uk::10289576-935a-4e9f-ba09-438780b8eb27" providerId="AD" clId="Web-{6EEE1A96-1FC5-BAB4-8F54-BAD9EF4BCB2A}" dt="2025-09-10T20:01:31.576" v="164" actId="20577"/>
          <ac:spMkLst>
            <pc:docMk/>
            <pc:sldMk cId="0" sldId="359"/>
            <ac:spMk id="13314" creationId="{10315919-F536-DA71-A39B-E5D0D7A7A386}"/>
          </ac:spMkLst>
        </pc:spChg>
        <pc:picChg chg="add mod">
          <ac:chgData name="Bianca West" userId="S::bwest@westacre.worcs.sch.uk::10289576-935a-4e9f-ba09-438780b8eb27" providerId="AD" clId="Web-{6EEE1A96-1FC5-BAB4-8F54-BAD9EF4BCB2A}" dt="2025-09-10T20:26:13.419" v="469" actId="1076"/>
          <ac:picMkLst>
            <pc:docMk/>
            <pc:sldMk cId="0" sldId="359"/>
            <ac:picMk id="2" creationId="{8E055076-5B66-5871-F842-C2CDD6530495}"/>
          </ac:picMkLst>
        </pc:picChg>
        <pc:picChg chg="del">
          <ac:chgData name="Bianca West" userId="S::bwest@westacre.worcs.sch.uk::10289576-935a-4e9f-ba09-438780b8eb27" providerId="AD" clId="Web-{6EEE1A96-1FC5-BAB4-8F54-BAD9EF4BCB2A}" dt="2025-09-10T20:01:36.842" v="165"/>
          <ac:picMkLst>
            <pc:docMk/>
            <pc:sldMk cId="0" sldId="359"/>
            <ac:picMk id="6" creationId="{8747B35F-23D4-630A-F723-2AC5FDC133B7}"/>
          </ac:picMkLst>
        </pc:picChg>
      </pc:sldChg>
      <pc:sldChg chg="del">
        <pc:chgData name="Bianca West" userId="S::bwest@westacre.worcs.sch.uk::10289576-935a-4e9f-ba09-438780b8eb27" providerId="AD" clId="Web-{6EEE1A96-1FC5-BAB4-8F54-BAD9EF4BCB2A}" dt="2025-09-10T20:01:25.513" v="163"/>
        <pc:sldMkLst>
          <pc:docMk/>
          <pc:sldMk cId="0" sldId="366"/>
        </pc:sldMkLst>
      </pc:sldChg>
      <pc:sldChg chg="addSp delSp modSp">
        <pc:chgData name="Bianca West" userId="S::bwest@westacre.worcs.sch.uk::10289576-935a-4e9f-ba09-438780b8eb27" providerId="AD" clId="Web-{6EEE1A96-1FC5-BAB4-8F54-BAD9EF4BCB2A}" dt="2025-09-10T20:35:51.071" v="594"/>
        <pc:sldMkLst>
          <pc:docMk/>
          <pc:sldMk cId="3270296849" sldId="367"/>
        </pc:sldMkLst>
        <pc:graphicFrameChg chg="add del mod modGraphic">
          <ac:chgData name="Bianca West" userId="S::bwest@westacre.worcs.sch.uk::10289576-935a-4e9f-ba09-438780b8eb27" providerId="AD" clId="Web-{6EEE1A96-1FC5-BAB4-8F54-BAD9EF4BCB2A}" dt="2025-09-10T20:18:34.299" v="299"/>
          <ac:graphicFrameMkLst>
            <pc:docMk/>
            <pc:sldMk cId="3270296849" sldId="367"/>
            <ac:graphicFrameMk id="3" creationId="{F292514D-7547-1B90-C1E3-44DD15F720C6}"/>
          </ac:graphicFrameMkLst>
        </pc:graphicFrameChg>
        <pc:graphicFrameChg chg="add mod modGraphic">
          <ac:chgData name="Bianca West" userId="S::bwest@westacre.worcs.sch.uk::10289576-935a-4e9f-ba09-438780b8eb27" providerId="AD" clId="Web-{6EEE1A96-1FC5-BAB4-8F54-BAD9EF4BCB2A}" dt="2025-09-10T20:35:51.071" v="594"/>
          <ac:graphicFrameMkLst>
            <pc:docMk/>
            <pc:sldMk cId="3270296849" sldId="367"/>
            <ac:graphicFrameMk id="4" creationId="{FB3585B1-D877-CC8F-85FC-C918F81B0558}"/>
          </ac:graphicFrameMkLst>
        </pc:graphicFrameChg>
        <pc:graphicFrameChg chg="del mod modGraphic">
          <ac:chgData name="Bianca West" userId="S::bwest@westacre.worcs.sch.uk::10289576-935a-4e9f-ba09-438780b8eb27" providerId="AD" clId="Web-{6EEE1A96-1FC5-BAB4-8F54-BAD9EF4BCB2A}" dt="2025-09-10T20:19:40.474" v="388"/>
          <ac:graphicFrameMkLst>
            <pc:docMk/>
            <pc:sldMk cId="3270296849" sldId="367"/>
            <ac:graphicFrameMk id="8" creationId="{338CD337-6BF4-8E7C-F4C9-26821AE28380}"/>
          </ac:graphicFrameMkLst>
        </pc:graphicFrameChg>
      </pc:sldChg>
      <pc:sldChg chg="addSp delSp modSp">
        <pc:chgData name="Bianca West" userId="S::bwest@westacre.worcs.sch.uk::10289576-935a-4e9f-ba09-438780b8eb27" providerId="AD" clId="Web-{6EEE1A96-1FC5-BAB4-8F54-BAD9EF4BCB2A}" dt="2025-09-10T20:21:35.477" v="410" actId="1076"/>
        <pc:sldMkLst>
          <pc:docMk/>
          <pc:sldMk cId="2403569067" sldId="370"/>
        </pc:sldMkLst>
        <pc:graphicFrameChg chg="add del mod modGraphic">
          <ac:chgData name="Bianca West" userId="S::bwest@westacre.worcs.sch.uk::10289576-935a-4e9f-ba09-438780b8eb27" providerId="AD" clId="Web-{6EEE1A96-1FC5-BAB4-8F54-BAD9EF4BCB2A}" dt="2025-09-10T20:21:04.413" v="406"/>
          <ac:graphicFrameMkLst>
            <pc:docMk/>
            <pc:sldMk cId="2403569067" sldId="370"/>
            <ac:graphicFrameMk id="6" creationId="{505A3556-B736-64C9-4677-716B6075DE08}"/>
          </ac:graphicFrameMkLst>
        </pc:graphicFrameChg>
        <pc:picChg chg="del">
          <ac:chgData name="Bianca West" userId="S::bwest@westacre.worcs.sch.uk::10289576-935a-4e9f-ba09-438780b8eb27" providerId="AD" clId="Web-{6EEE1A96-1FC5-BAB4-8F54-BAD9EF4BCB2A}" dt="2025-09-10T20:00:50.230" v="161"/>
          <ac:picMkLst>
            <pc:docMk/>
            <pc:sldMk cId="2403569067" sldId="370"/>
            <ac:picMk id="7" creationId="{080407A8-0CF8-0120-ABB9-CE11D0C7EF3E}"/>
          </ac:picMkLst>
        </pc:picChg>
        <pc:picChg chg="add del mod">
          <ac:chgData name="Bianca West" userId="S::bwest@westacre.worcs.sch.uk::10289576-935a-4e9f-ba09-438780b8eb27" providerId="AD" clId="Web-{6EEE1A96-1FC5-BAB4-8F54-BAD9EF4BCB2A}" dt="2025-09-10T20:21:07.273" v="407"/>
          <ac:picMkLst>
            <pc:docMk/>
            <pc:sldMk cId="2403569067" sldId="370"/>
            <ac:picMk id="8" creationId="{0192C46A-03D4-9D3E-F35E-D6F73D211123}"/>
          </ac:picMkLst>
        </pc:picChg>
        <pc:picChg chg="add mod">
          <ac:chgData name="Bianca West" userId="S::bwest@westacre.worcs.sch.uk::10289576-935a-4e9f-ba09-438780b8eb27" providerId="AD" clId="Web-{6EEE1A96-1FC5-BAB4-8F54-BAD9EF4BCB2A}" dt="2025-09-10T20:21:35.477" v="410" actId="1076"/>
          <ac:picMkLst>
            <pc:docMk/>
            <pc:sldMk cId="2403569067" sldId="370"/>
            <ac:picMk id="9" creationId="{57044105-8EBB-A8A2-9DE2-3D89FCC9D1C8}"/>
          </ac:picMkLst>
        </pc:picChg>
      </pc:sldChg>
      <pc:sldChg chg="delSp modSp ord">
        <pc:chgData name="Bianca West" userId="S::bwest@westacre.worcs.sch.uk::10289576-935a-4e9f-ba09-438780b8eb27" providerId="AD" clId="Web-{6EEE1A96-1FC5-BAB4-8F54-BAD9EF4BCB2A}" dt="2025-09-10T20:37:15.465" v="596"/>
        <pc:sldMkLst>
          <pc:docMk/>
          <pc:sldMk cId="3967339936" sldId="371"/>
        </pc:sldMkLst>
        <pc:spChg chg="mod">
          <ac:chgData name="Bianca West" userId="S::bwest@westacre.worcs.sch.uk::10289576-935a-4e9f-ba09-438780b8eb27" providerId="AD" clId="Web-{6EEE1A96-1FC5-BAB4-8F54-BAD9EF4BCB2A}" dt="2025-09-10T19:59:02.381" v="142" actId="1076"/>
          <ac:spMkLst>
            <pc:docMk/>
            <pc:sldMk cId="3967339936" sldId="371"/>
            <ac:spMk id="2" creationId="{84B944F9-8FC2-CDDA-4596-21023240D7E1}"/>
          </ac:spMkLst>
        </pc:spChg>
        <pc:spChg chg="mod">
          <ac:chgData name="Bianca West" userId="S::bwest@westacre.worcs.sch.uk::10289576-935a-4e9f-ba09-438780b8eb27" providerId="AD" clId="Web-{6EEE1A96-1FC5-BAB4-8F54-BAD9EF4BCB2A}" dt="2025-09-10T19:59:18.132" v="146" actId="20577"/>
          <ac:spMkLst>
            <pc:docMk/>
            <pc:sldMk cId="3967339936" sldId="371"/>
            <ac:spMk id="3" creationId="{E0E2B81A-9D41-9ABF-8EBC-E31489AFE5CE}"/>
          </ac:spMkLst>
        </pc:spChg>
        <pc:picChg chg="del">
          <ac:chgData name="Bianca West" userId="S::bwest@westacre.worcs.sch.uk::10289576-935a-4e9f-ba09-438780b8eb27" providerId="AD" clId="Web-{6EEE1A96-1FC5-BAB4-8F54-BAD9EF4BCB2A}" dt="2025-09-10T19:58:45.317" v="133"/>
          <ac:picMkLst>
            <pc:docMk/>
            <pc:sldMk cId="3967339936" sldId="371"/>
            <ac:picMk id="4" creationId="{E6124583-9D6B-7C49-DC9B-E8878F6E2E03}"/>
          </ac:picMkLst>
        </pc:picChg>
        <pc:picChg chg="del">
          <ac:chgData name="Bianca West" userId="S::bwest@westacre.worcs.sch.uk::10289576-935a-4e9f-ba09-438780b8eb27" providerId="AD" clId="Web-{6EEE1A96-1FC5-BAB4-8F54-BAD9EF4BCB2A}" dt="2025-09-10T19:58:44.520" v="132"/>
          <ac:picMkLst>
            <pc:docMk/>
            <pc:sldMk cId="3967339936" sldId="371"/>
            <ac:picMk id="1026" creationId="{33ED14E5-AFF0-52AB-8BAE-D1FA5D038CEC}"/>
          </ac:picMkLst>
        </pc:picChg>
      </pc:sldChg>
      <pc:sldChg chg="addSp delSp modSp new ord">
        <pc:chgData name="Bianca West" userId="S::bwest@westacre.worcs.sch.uk::10289576-935a-4e9f-ba09-438780b8eb27" providerId="AD" clId="Web-{6EEE1A96-1FC5-BAB4-8F54-BAD9EF4BCB2A}" dt="2025-09-10T20:27:57.561" v="473"/>
        <pc:sldMkLst>
          <pc:docMk/>
          <pc:sldMk cId="106529639" sldId="372"/>
        </pc:sldMkLst>
        <pc:spChg chg="del">
          <ac:chgData name="Bianca West" userId="S::bwest@westacre.worcs.sch.uk::10289576-935a-4e9f-ba09-438780b8eb27" providerId="AD" clId="Web-{6EEE1A96-1FC5-BAB4-8F54-BAD9EF4BCB2A}" dt="2025-09-10T20:02:15.781" v="169"/>
          <ac:spMkLst>
            <pc:docMk/>
            <pc:sldMk cId="106529639" sldId="372"/>
            <ac:spMk id="2" creationId="{A57E4EC0-F0D2-9953-9380-4BC7317C82DB}"/>
          </ac:spMkLst>
        </pc:spChg>
        <pc:spChg chg="del">
          <ac:chgData name="Bianca West" userId="S::bwest@westacre.worcs.sch.uk::10289576-935a-4e9f-ba09-438780b8eb27" providerId="AD" clId="Web-{6EEE1A96-1FC5-BAB4-8F54-BAD9EF4BCB2A}" dt="2025-09-10T20:02:12.171" v="168"/>
          <ac:spMkLst>
            <pc:docMk/>
            <pc:sldMk cId="106529639" sldId="372"/>
            <ac:spMk id="3" creationId="{057D2602-0CF6-E1C9-5AC1-3D4C35F40904}"/>
          </ac:spMkLst>
        </pc:spChg>
        <pc:spChg chg="add del mod">
          <ac:chgData name="Bianca West" userId="S::bwest@westacre.worcs.sch.uk::10289576-935a-4e9f-ba09-438780b8eb27" providerId="AD" clId="Web-{6EEE1A96-1FC5-BAB4-8F54-BAD9EF4BCB2A}" dt="2025-09-10T20:02:25.062" v="172"/>
          <ac:spMkLst>
            <pc:docMk/>
            <pc:sldMk cId="106529639" sldId="372"/>
            <ac:spMk id="6" creationId="{79F22060-ECFF-9B68-A2E7-626B92E2F059}"/>
          </ac:spMkLst>
        </pc:spChg>
        <pc:spChg chg="add mod">
          <ac:chgData name="Bianca West" userId="S::bwest@westacre.worcs.sch.uk::10289576-935a-4e9f-ba09-438780b8eb27" providerId="AD" clId="Web-{6EEE1A96-1FC5-BAB4-8F54-BAD9EF4BCB2A}" dt="2025-09-10T20:24:27.387" v="452" actId="20577"/>
          <ac:spMkLst>
            <pc:docMk/>
            <pc:sldMk cId="106529639" sldId="372"/>
            <ac:spMk id="9" creationId="{9B28E534-290A-47A8-544A-080580101FB7}"/>
          </ac:spMkLst>
        </pc:spChg>
        <pc:spChg chg="add del">
          <ac:chgData name="Bianca West" userId="S::bwest@westacre.worcs.sch.uk::10289576-935a-4e9f-ba09-438780b8eb27" providerId="AD" clId="Web-{6EEE1A96-1FC5-BAB4-8F54-BAD9EF4BCB2A}" dt="2025-09-10T20:03:15.548" v="181"/>
          <ac:spMkLst>
            <pc:docMk/>
            <pc:sldMk cId="106529639" sldId="372"/>
            <ac:spMk id="10" creationId="{E55E2AC7-6140-C046-C175-12F73C66DECC}"/>
          </ac:spMkLst>
        </pc:spChg>
        <pc:spChg chg="add mod">
          <ac:chgData name="Bianca West" userId="S::bwest@westacre.worcs.sch.uk::10289576-935a-4e9f-ba09-438780b8eb27" providerId="AD" clId="Web-{6EEE1A96-1FC5-BAB4-8F54-BAD9EF4BCB2A}" dt="2025-09-10T20:04:11.831" v="199" actId="1076"/>
          <ac:spMkLst>
            <pc:docMk/>
            <pc:sldMk cId="106529639" sldId="372"/>
            <ac:spMk id="11" creationId="{EE799CCC-97A5-91E6-564A-F1499D39AA8C}"/>
          </ac:spMkLst>
        </pc:spChg>
        <pc:spChg chg="add mod">
          <ac:chgData name="Bianca West" userId="S::bwest@westacre.worcs.sch.uk::10289576-935a-4e9f-ba09-438780b8eb27" providerId="AD" clId="Web-{6EEE1A96-1FC5-BAB4-8F54-BAD9EF4BCB2A}" dt="2025-09-10T20:05:52.864" v="233" actId="1076"/>
          <ac:spMkLst>
            <pc:docMk/>
            <pc:sldMk cId="106529639" sldId="372"/>
            <ac:spMk id="13" creationId="{BFB12F2E-BBD3-8293-C483-E3078C6E4E79}"/>
          </ac:spMkLst>
        </pc:spChg>
        <pc:picChg chg="add del mod ord">
          <ac:chgData name="Bianca West" userId="S::bwest@westacre.worcs.sch.uk::10289576-935a-4e9f-ba09-438780b8eb27" providerId="AD" clId="Web-{6EEE1A96-1FC5-BAB4-8F54-BAD9EF4BCB2A}" dt="2025-09-10T20:02:23.406" v="171"/>
          <ac:picMkLst>
            <pc:docMk/>
            <pc:sldMk cId="106529639" sldId="372"/>
            <ac:picMk id="4" creationId="{C4E8CBB1-A725-9F74-8F6A-3A778CC7F953}"/>
          </ac:picMkLst>
        </pc:picChg>
        <pc:picChg chg="add del mod ord">
          <ac:chgData name="Bianca West" userId="S::bwest@westacre.worcs.sch.uk::10289576-935a-4e9f-ba09-438780b8eb27" providerId="AD" clId="Web-{6EEE1A96-1FC5-BAB4-8F54-BAD9EF4BCB2A}" dt="2025-09-10T20:02:32.203" v="173"/>
          <ac:picMkLst>
            <pc:docMk/>
            <pc:sldMk cId="106529639" sldId="372"/>
            <ac:picMk id="7" creationId="{262299CC-770B-6D50-E349-ED7379BE2D79}"/>
          </ac:picMkLst>
        </pc:picChg>
        <pc:picChg chg="add del mod modCrop">
          <ac:chgData name="Bianca West" userId="S::bwest@westacre.worcs.sch.uk::10289576-935a-4e9f-ba09-438780b8eb27" providerId="AD" clId="Web-{6EEE1A96-1FC5-BAB4-8F54-BAD9EF4BCB2A}" dt="2025-09-10T20:04:47.925" v="204"/>
          <ac:picMkLst>
            <pc:docMk/>
            <pc:sldMk cId="106529639" sldId="372"/>
            <ac:picMk id="12" creationId="{D16EEA52-3048-199E-59FC-E72AC6CE2CBF}"/>
          </ac:picMkLst>
        </pc:picChg>
      </pc:sldChg>
      <pc:sldChg chg="addSp modSp new mod ord setBg">
        <pc:chgData name="Bianca West" userId="S::bwest@westacre.worcs.sch.uk::10289576-935a-4e9f-ba09-438780b8eb27" providerId="AD" clId="Web-{6EEE1A96-1FC5-BAB4-8F54-BAD9EF4BCB2A}" dt="2025-09-10T20:28:06.077" v="475"/>
        <pc:sldMkLst>
          <pc:docMk/>
          <pc:sldMk cId="475682111" sldId="373"/>
        </pc:sldMkLst>
        <pc:spChg chg="mod">
          <ac:chgData name="Bianca West" userId="S::bwest@westacre.worcs.sch.uk::10289576-935a-4e9f-ba09-438780b8eb27" providerId="AD" clId="Web-{6EEE1A96-1FC5-BAB4-8F54-BAD9EF4BCB2A}" dt="2025-09-10T20:06:50.990" v="243" actId="20577"/>
          <ac:spMkLst>
            <pc:docMk/>
            <pc:sldMk cId="475682111" sldId="373"/>
            <ac:spMk id="2" creationId="{2892B1A1-7865-E93C-9CD6-FF62D4DC01C8}"/>
          </ac:spMkLst>
        </pc:spChg>
        <pc:spChg chg="mod ord">
          <ac:chgData name="Bianca West" userId="S::bwest@westacre.worcs.sch.uk::10289576-935a-4e9f-ba09-438780b8eb27" providerId="AD" clId="Web-{6EEE1A96-1FC5-BAB4-8F54-BAD9EF4BCB2A}" dt="2025-09-10T20:25:39.560" v="465" actId="20577"/>
          <ac:spMkLst>
            <pc:docMk/>
            <pc:sldMk cId="475682111" sldId="373"/>
            <ac:spMk id="3" creationId="{DBBF3683-1EF8-87CC-088E-0DF83AF48468}"/>
          </ac:spMkLst>
        </pc:spChg>
        <pc:spChg chg="add">
          <ac:chgData name="Bianca West" userId="S::bwest@westacre.worcs.sch.uk::10289576-935a-4e9f-ba09-438780b8eb27" providerId="AD" clId="Web-{6EEE1A96-1FC5-BAB4-8F54-BAD9EF4BCB2A}" dt="2025-09-10T20:06:38.630" v="240"/>
          <ac:spMkLst>
            <pc:docMk/>
            <pc:sldMk cId="475682111" sldId="373"/>
            <ac:spMk id="9" creationId="{B86EAD8C-E6F5-45BA-86CF-3EED09D84756}"/>
          </ac:spMkLst>
        </pc:spChg>
        <pc:picChg chg="add mod">
          <ac:chgData name="Bianca West" userId="S::bwest@westacre.worcs.sch.uk::10289576-935a-4e9f-ba09-438780b8eb27" providerId="AD" clId="Web-{6EEE1A96-1FC5-BAB4-8F54-BAD9EF4BCB2A}" dt="2025-09-10T20:06:38.630" v="240"/>
          <ac:picMkLst>
            <pc:docMk/>
            <pc:sldMk cId="475682111" sldId="373"/>
            <ac:picMk id="4" creationId="{8CA2181A-3CCA-B7DC-255F-3A1C75D9EEBA}"/>
          </ac:picMkLst>
        </pc:picChg>
      </pc:sldChg>
      <pc:sldChg chg="addSp modSp new mod ord setBg">
        <pc:chgData name="Bianca West" userId="S::bwest@westacre.worcs.sch.uk::10289576-935a-4e9f-ba09-438780b8eb27" providerId="AD" clId="Web-{6EEE1A96-1FC5-BAB4-8F54-BAD9EF4BCB2A}" dt="2025-09-10T20:28:06.077" v="474"/>
        <pc:sldMkLst>
          <pc:docMk/>
          <pc:sldMk cId="2340791305" sldId="374"/>
        </pc:sldMkLst>
        <pc:spChg chg="mod">
          <ac:chgData name="Bianca West" userId="S::bwest@westacre.worcs.sch.uk::10289576-935a-4e9f-ba09-438780b8eb27" providerId="AD" clId="Web-{6EEE1A96-1FC5-BAB4-8F54-BAD9EF4BCB2A}" dt="2025-09-10T20:07:56.147" v="251" actId="20577"/>
          <ac:spMkLst>
            <pc:docMk/>
            <pc:sldMk cId="2340791305" sldId="374"/>
            <ac:spMk id="2" creationId="{076CB67C-6001-0779-C7F9-99DC704D53A5}"/>
          </ac:spMkLst>
        </pc:spChg>
        <pc:spChg chg="mod ord">
          <ac:chgData name="Bianca West" userId="S::bwest@westacre.worcs.sch.uk::10289576-935a-4e9f-ba09-438780b8eb27" providerId="AD" clId="Web-{6EEE1A96-1FC5-BAB4-8F54-BAD9EF4BCB2A}" dt="2025-09-10T20:08:12.710" v="258" actId="20577"/>
          <ac:spMkLst>
            <pc:docMk/>
            <pc:sldMk cId="2340791305" sldId="374"/>
            <ac:spMk id="3" creationId="{65739DB6-04D6-6C59-321B-8BDC6140C46B}"/>
          </ac:spMkLst>
        </pc:spChg>
        <pc:spChg chg="add">
          <ac:chgData name="Bianca West" userId="S::bwest@westacre.worcs.sch.uk::10289576-935a-4e9f-ba09-438780b8eb27" providerId="AD" clId="Web-{6EEE1A96-1FC5-BAB4-8F54-BAD9EF4BCB2A}" dt="2025-09-10T20:07:48.085" v="250"/>
          <ac:spMkLst>
            <pc:docMk/>
            <pc:sldMk cId="2340791305" sldId="374"/>
            <ac:spMk id="9" creationId="{8B552A8E-DEF9-4254-BD69-E4D91C6A153D}"/>
          </ac:spMkLst>
        </pc:spChg>
        <pc:picChg chg="add mod">
          <ac:chgData name="Bianca West" userId="S::bwest@westacre.worcs.sch.uk::10289576-935a-4e9f-ba09-438780b8eb27" providerId="AD" clId="Web-{6EEE1A96-1FC5-BAB4-8F54-BAD9EF4BCB2A}" dt="2025-09-10T20:07:48.085" v="250"/>
          <ac:picMkLst>
            <pc:docMk/>
            <pc:sldMk cId="2340791305" sldId="374"/>
            <ac:picMk id="4" creationId="{662BC478-6AF7-A708-E1D9-C4B4531AEB26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1E7F7FF-7451-C0EE-5582-483243C0FC1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E3F461-17FF-4254-AED5-E4F1C7EEA6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02D035-EE0B-48B6-80E2-15B287EFE265}" type="datetimeFigureOut">
              <a:rPr lang="en-GB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C62C35-D4AF-DA82-505F-BFDD8051261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D55075-8990-B729-D1CB-A6679DD4DC6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7AE841F-3E85-423D-ADB0-0590434BD0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7E1373C-14D1-BD2B-6624-D8CD5C2CC36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9704F5-7EB6-FA1D-8B01-FE4A68A19A1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9B64CB-D1D8-4CAA-8A73-B621CAFA3396}" type="datetimeFigureOut">
              <a:rPr lang="en-GB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24F215C-297B-1F79-4EF3-CE0B941F15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1AE858E-BCDD-727C-A0D7-1A6BEC8B9B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FB239A-49BA-2F98-29DF-389BDC8199A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7FAC3D-8ECF-2325-28BF-60F22EF25C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0ACA28E-5974-43C4-AA47-871713449F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03530CF5-B6A1-FD44-C4F2-72C22D22FA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2613529D-8E34-C10A-D051-827B02D2CC8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AB1883AB-3A07-36B7-40AD-FA75D0C313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fld id="{09D9363F-2B6A-4D5D-984B-ECAEAF81557F}" type="slidenum">
              <a:rPr lang="en-GB" altLang="en-US" smtClean="0">
                <a:latin typeface="Calibri" panose="020F0502020204030204" pitchFamily="34" charset="0"/>
              </a:rPr>
              <a:pPr/>
              <a:t>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1C3A06-86C5-466B-8D86-037A29774A09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35F21B-C49E-4E8F-A6B1-718F8EDE87E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776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367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F3D442-41D0-48E0-8C80-054FE758A8CD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42869-FEED-4E71-B038-AE92D220D977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1766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4042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2380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4681E2-D5C5-48B6-83F5-D893972C842E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2AE570-DBC2-4E9A-BE1E-C522BBAF8BC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8894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718EDF-ED26-4F95-9780-202167099811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774A55-CE72-4B73-89F3-E88E75038B8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4721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4185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3AF7FF-8E84-42BD-8E25-8936EAA1C4A7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BEE065-0370-4FFD-A5FE-EDDBD2FD9E2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2578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4905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1687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17649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54530" y="3765449"/>
            <a:ext cx="5449871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9" name="TextBox 8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9984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18763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4354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1514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2643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1458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73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66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1000"/>
                </a:schemeClr>
              </a:gs>
              <a:gs pos="75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8000"/>
                </a:schemeClr>
              </a:gs>
              <a:gs pos="72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36053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  <p:sldLayoutId id="214748385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ubtitle 6">
            <a:extLst>
              <a:ext uri="{FF2B5EF4-FFF2-40B4-BE49-F238E27FC236}">
                <a16:creationId xmlns:a16="http://schemas.microsoft.com/office/drawing/2014/main" id="{BFAFFB39-6CAA-E038-B0B5-D7FBD2A4A8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599" y="3279885"/>
            <a:ext cx="6400800" cy="109577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6000" b="1" cap="none" dirty="0">
                <a:solidFill>
                  <a:schemeClr val="accent2"/>
                </a:solidFill>
                <a:latin typeface="SassoonPrimaryInfant"/>
                <a:ea typeface="MV Boli" panose="02000500030200090000" pitchFamily="2" charset="0"/>
                <a:cs typeface="MV Boli"/>
              </a:rPr>
              <a:t>Welcome to Year 6</a:t>
            </a:r>
            <a:endParaRPr lang="en-GB" altLang="en-US" sz="6000" b="1" cap="none" dirty="0">
              <a:solidFill>
                <a:schemeClr val="accent2"/>
              </a:solidFill>
              <a:latin typeface="SassoonPrimaryInfant" pitchFamily="2" charset="0"/>
              <a:ea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4099" name="Picture 4">
            <a:extLst>
              <a:ext uri="{FF2B5EF4-FFF2-40B4-BE49-F238E27FC236}">
                <a16:creationId xmlns:a16="http://schemas.microsoft.com/office/drawing/2014/main" id="{79CEE492-AD74-21E0-AA24-8E8485890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298" y="499765"/>
            <a:ext cx="2027405" cy="2304256"/>
          </a:xfrm>
          <a:prstGeom prst="rect">
            <a:avLst/>
          </a:prstGeom>
          <a:noFill/>
          <a:ln w="38100">
            <a:solidFill>
              <a:schemeClr val="bg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AutoShape 2">
            <a:extLst>
              <a:ext uri="{FF2B5EF4-FFF2-40B4-BE49-F238E27FC236}">
                <a16:creationId xmlns:a16="http://schemas.microsoft.com/office/drawing/2014/main" id="{FA112740-39E8-0098-5CDC-C64177CDB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344" y="4851521"/>
            <a:ext cx="7961312" cy="148907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1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 dirty="0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/>
              <a:t> 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87F7842A-8E5A-3BFB-9187-DFD7433ED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800" y="762467"/>
            <a:ext cx="8589963" cy="5616922"/>
          </a:xfrm>
        </p:spPr>
        <p:txBody>
          <a:bodyPr>
            <a:normAutofit/>
          </a:bodyPr>
          <a:lstStyle/>
          <a:p>
            <a:pPr algn="ctr"/>
            <a:br>
              <a:rPr lang="en-GB" altLang="en-US" sz="1400" b="1" u="sng" dirty="0">
                <a:latin typeface="SassoonPrimaryInfant" pitchFamily="2" charset="0"/>
              </a:rPr>
            </a:br>
            <a:br>
              <a:rPr lang="en-GB" altLang="en-US" sz="1400" b="1" u="sng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/>
              </a:rPr>
              <a:t>Mrs West – Head of Year &amp; Class Teacher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/>
              </a:rPr>
              <a:t>Mrs Adey - 6RA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/>
              </a:rPr>
              <a:t>Mr McMullen – 6LM</a:t>
            </a:r>
            <a:br>
              <a:rPr lang="en-GB" altLang="en-US" sz="2400" dirty="0">
                <a:latin typeface="SassoonPrimaryInfant"/>
              </a:rPr>
            </a:br>
            <a:r>
              <a:rPr lang="en-GB" altLang="en-US" sz="2400" dirty="0">
                <a:latin typeface="SassoonPrimaryInfant"/>
              </a:rPr>
              <a:t>Mr Treadwell - 6JT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/>
              </a:rPr>
              <a:t>Mrs Murray and Miss Gillson - 6MG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/>
              </a:rPr>
              <a:t>Mrs Bennett and Mrs West - 6WB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000" dirty="0">
                <a:latin typeface="SassoonPrimaryInfant"/>
              </a:rPr>
              <a:t>We are ably supported by many other teaching staff and teaching assistants</a:t>
            </a:r>
            <a:endParaRPr lang="en-GB" altLang="en-US" sz="1400" dirty="0">
              <a:latin typeface="SassoonPrimaryInfant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3BB0571-2FBA-9B36-4FF3-E7B251C37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99DC86E-A71C-ACDE-9930-C4558A36EF1F}"/>
              </a:ext>
            </a:extLst>
          </p:cNvPr>
          <p:cNvSpPr txBox="1"/>
          <p:nvPr/>
        </p:nvSpPr>
        <p:spPr>
          <a:xfrm>
            <a:off x="433886" y="404664"/>
            <a:ext cx="6154338" cy="70788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altLang="en-US" sz="4000" b="1" dirty="0">
                <a:solidFill>
                  <a:schemeClr val="accent2"/>
                </a:solidFill>
                <a:latin typeface="SassoonPrimaryInfant"/>
              </a:rPr>
              <a:t>Meet the Year 6 Team</a:t>
            </a:r>
            <a:endParaRPr lang="en-GB" sz="4000" dirty="0">
              <a:solidFill>
                <a:schemeClr val="accent2"/>
              </a:solidFill>
              <a:latin typeface="SassoonPrimaryInfant"/>
            </a:endParaRPr>
          </a:p>
        </p:txBody>
      </p:sp>
      <p:pic>
        <p:nvPicPr>
          <p:cNvPr id="2" name="Picture 1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1ACA0C83-AEA7-5234-5BD5-31E321305F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920" y="4160319"/>
            <a:ext cx="3727770" cy="2695814"/>
          </a:xfrm>
          <a:prstGeom prst="rect">
            <a:avLst/>
          </a:prstGeom>
        </p:spPr>
      </p:pic>
      <p:pic>
        <p:nvPicPr>
          <p:cNvPr id="4" name="Picture 3" descr="A group of women standing in front of a white wall&#10;&#10;AI-generated content may be incorrect.">
            <a:extLst>
              <a:ext uri="{FF2B5EF4-FFF2-40B4-BE49-F238E27FC236}">
                <a16:creationId xmlns:a16="http://schemas.microsoft.com/office/drawing/2014/main" id="{3FACCA7E-F25D-05C1-4E21-8CEEBFB211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9987" y="4153569"/>
            <a:ext cx="3984992" cy="2709313"/>
          </a:xfrm>
          <a:prstGeom prst="rect">
            <a:avLst/>
          </a:prstGeom>
        </p:spPr>
      </p:pic>
      <p:pic>
        <p:nvPicPr>
          <p:cNvPr id="6" name="Picture 5" descr="A close-up of a person smiling&#10;&#10;AI-generated content may be incorrect.">
            <a:extLst>
              <a:ext uri="{FF2B5EF4-FFF2-40B4-BE49-F238E27FC236}">
                <a16:creationId xmlns:a16="http://schemas.microsoft.com/office/drawing/2014/main" id="{43438AC2-F574-20D7-0BBE-9105DA282F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8410" y="4154981"/>
            <a:ext cx="1643853" cy="185641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E106BC2D-0750-424E-F3D3-FD584ED6C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886" y="404664"/>
            <a:ext cx="7055380" cy="1400530"/>
          </a:xfrm>
        </p:spPr>
        <p:txBody>
          <a:bodyPr/>
          <a:lstStyle/>
          <a:p>
            <a:r>
              <a:rPr lang="en-GB" altLang="en-US" sz="4000" b="1" dirty="0">
                <a:solidFill>
                  <a:schemeClr val="accent2"/>
                </a:solidFill>
                <a:latin typeface="SassoonPrimaryInfant"/>
              </a:rPr>
              <a:t>Expectations: Building on from Year 5</a:t>
            </a:r>
            <a:endParaRPr lang="en-GB" altLang="en-US" sz="5000" dirty="0">
              <a:solidFill>
                <a:schemeClr val="accent2"/>
              </a:solidFill>
              <a:latin typeface="SassoonPrimaryInfant" pitchFamily="2" charset="0"/>
            </a:endParaRP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1C9376D3-9CF3-3312-528A-714C10DCF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43113"/>
            <a:ext cx="8229600" cy="4525962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Punctuality and attendance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Uniform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PE Kit (days on the next slide)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Participation in all aspects of school life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Being prepared and organised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Independence – 6Rs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Homework</a:t>
            </a:r>
          </a:p>
          <a:p>
            <a:pPr eaLnBrk="1" hangingPunct="1"/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FA5A9EC-4652-85A3-9442-F14075981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B674BAC5-05D0-69ED-8846-43A879399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432D9-F0BB-633A-A761-BB754D730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944F9-8FC2-CDDA-4596-21023240D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5607" y="1260055"/>
            <a:ext cx="8229600" cy="1143000"/>
          </a:xfrm>
        </p:spPr>
        <p:txBody>
          <a:bodyPr/>
          <a:lstStyle/>
          <a:p>
            <a:r>
              <a:rPr lang="en-GB" altLang="en-US" sz="4400" b="1" dirty="0">
                <a:solidFill>
                  <a:schemeClr val="accent2"/>
                </a:solidFill>
                <a:latin typeface="SassoonPrimaryInfant"/>
              </a:rPr>
              <a:t>What's different in Year 6?</a:t>
            </a:r>
            <a:endParaRPr lang="en-GB" b="1" dirty="0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96FFEE6A-9B82-A049-5465-9C2FC9FF4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2B81A-9D41-9ABF-8EBC-E31489AFE5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03937"/>
            <a:ext cx="8229600" cy="45259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buNone/>
            </a:pPr>
            <a:r>
              <a:rPr lang="en-GB" sz="3200" dirty="0">
                <a:latin typeface="Arial"/>
                <a:cs typeface="Arial"/>
              </a:rPr>
              <a:t>•</a:t>
            </a:r>
            <a:r>
              <a:rPr lang="en-GB" sz="3200" dirty="0">
                <a:latin typeface="SassoonPrimaryInfant"/>
              </a:rPr>
              <a:t>Extending learning from year 5</a:t>
            </a:r>
            <a:endParaRPr lang="en-US"/>
          </a:p>
          <a:p>
            <a:pPr algn="ctr">
              <a:buNone/>
            </a:pPr>
            <a:endParaRPr lang="en-GB" sz="3200" dirty="0">
              <a:latin typeface="Arial"/>
              <a:cs typeface="Arial"/>
            </a:endParaRPr>
          </a:p>
          <a:p>
            <a:pPr algn="ctr">
              <a:buNone/>
            </a:pPr>
            <a:r>
              <a:rPr lang="en-GB" sz="3200" dirty="0">
                <a:latin typeface="Arial"/>
                <a:cs typeface="Arial"/>
              </a:rPr>
              <a:t>•</a:t>
            </a:r>
            <a:r>
              <a:rPr lang="en-GB" sz="3200" dirty="0">
                <a:latin typeface="SassoonPrimaryInfant"/>
              </a:rPr>
              <a:t>SATS</a:t>
            </a:r>
            <a:endParaRPr lang="en-GB"/>
          </a:p>
          <a:p>
            <a:pPr algn="ctr">
              <a:buNone/>
            </a:pPr>
            <a:endParaRPr lang="en-GB" sz="3200" dirty="0">
              <a:latin typeface="Arial"/>
              <a:cs typeface="Arial"/>
            </a:endParaRPr>
          </a:p>
          <a:p>
            <a:pPr algn="ctr">
              <a:buNone/>
            </a:pPr>
            <a:r>
              <a:rPr lang="en-GB" sz="3200" dirty="0">
                <a:latin typeface="Arial"/>
                <a:cs typeface="Arial"/>
              </a:rPr>
              <a:t>•</a:t>
            </a:r>
            <a:r>
              <a:rPr lang="en-GB" sz="3200" dirty="0">
                <a:latin typeface="SassoonPrimaryInfant"/>
              </a:rPr>
              <a:t>Preparing the children for the KS3 curriculum ‘being high-school ready’</a:t>
            </a:r>
            <a:endParaRPr lang="en-GB" dirty="0"/>
          </a:p>
          <a:p>
            <a:pPr marL="0" indent="0" algn="ctr">
              <a:buNone/>
            </a:pPr>
            <a:endParaRPr lang="en-GB" altLang="en-US" sz="4000" dirty="0">
              <a:latin typeface="SassoonPrimaryInfant" pitchFamily="2" charset="0"/>
            </a:endParaRPr>
          </a:p>
          <a:p>
            <a:pPr eaLnBrk="1" hangingPunct="1"/>
            <a:endParaRPr lang="en-GB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339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0F1A9A-E6B2-0860-45AF-95CE7A93B3A5}"/>
              </a:ext>
            </a:extLst>
          </p:cNvPr>
          <p:cNvSpPr txBox="1">
            <a:spLocks/>
          </p:cNvSpPr>
          <p:nvPr/>
        </p:nvSpPr>
        <p:spPr>
          <a:xfrm>
            <a:off x="323528" y="26170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400" b="1" dirty="0">
                <a:solidFill>
                  <a:schemeClr val="accent2"/>
                </a:solidFill>
                <a:latin typeface="SassoonPrimaryInfant" pitchFamily="2" charset="0"/>
              </a:rPr>
              <a:t>School Uniform</a:t>
            </a:r>
            <a:endParaRPr lang="en-GB" b="1" dirty="0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C7B978E8-819D-1070-9CD2-03E1DCEE8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C62A80E-9FBB-39DB-4D6B-489FA3B4A1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38" t="663" r="1191" b="-1"/>
          <a:stretch>
            <a:fillRect/>
          </a:stretch>
        </p:blipFill>
        <p:spPr>
          <a:xfrm>
            <a:off x="146194" y="1583537"/>
            <a:ext cx="8851612" cy="503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76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41E9D-8641-9440-5F1C-F9E53FBDF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8542"/>
            <a:ext cx="8229600" cy="1143000"/>
          </a:xfrm>
        </p:spPr>
        <p:txBody>
          <a:bodyPr/>
          <a:lstStyle/>
          <a:p>
            <a:r>
              <a:rPr lang="en-GB" altLang="en-US" sz="4400" b="1" dirty="0">
                <a:solidFill>
                  <a:schemeClr val="accent2"/>
                </a:solidFill>
                <a:latin typeface="SassoonPrimaryInfant" pitchFamily="2" charset="0"/>
              </a:rPr>
              <a:t>PE Kit</a:t>
            </a:r>
            <a:endParaRPr lang="en-GB" b="1" dirty="0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5" name="Picture 4" descr="A collage of a child in uniform&#10;&#10;Description automatically generated">
            <a:extLst>
              <a:ext uri="{FF2B5EF4-FFF2-40B4-BE49-F238E27FC236}">
                <a16:creationId xmlns:a16="http://schemas.microsoft.com/office/drawing/2014/main" id="{FB21B871-378C-3FE0-1588-C9DAAFBC9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" t="624" b="5240"/>
          <a:stretch>
            <a:fillRect/>
          </a:stretch>
        </p:blipFill>
        <p:spPr>
          <a:xfrm>
            <a:off x="140113" y="1916832"/>
            <a:ext cx="8863771" cy="4680520"/>
          </a:xfrm>
          <a:prstGeom prst="rect">
            <a:avLst/>
          </a:prstGeom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6A252710-FF0A-CBB2-E177-77C4E7F21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B3585B1-D877-CC8F-85FC-C918F81B05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778288"/>
              </p:ext>
            </p:extLst>
          </p:nvPr>
        </p:nvGraphicFramePr>
        <p:xfrm>
          <a:off x="1471771" y="894688"/>
          <a:ext cx="6204236" cy="748194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1551059">
                  <a:extLst>
                    <a:ext uri="{9D8B030D-6E8A-4147-A177-3AD203B41FA5}">
                      <a16:colId xmlns:a16="http://schemas.microsoft.com/office/drawing/2014/main" val="1815240754"/>
                    </a:ext>
                  </a:extLst>
                </a:gridCol>
                <a:gridCol w="1551059">
                  <a:extLst>
                    <a:ext uri="{9D8B030D-6E8A-4147-A177-3AD203B41FA5}">
                      <a16:colId xmlns:a16="http://schemas.microsoft.com/office/drawing/2014/main" val="1092582117"/>
                    </a:ext>
                  </a:extLst>
                </a:gridCol>
                <a:gridCol w="1551059">
                  <a:extLst>
                    <a:ext uri="{9D8B030D-6E8A-4147-A177-3AD203B41FA5}">
                      <a16:colId xmlns:a16="http://schemas.microsoft.com/office/drawing/2014/main" val="634630494"/>
                    </a:ext>
                  </a:extLst>
                </a:gridCol>
                <a:gridCol w="1551059">
                  <a:extLst>
                    <a:ext uri="{9D8B030D-6E8A-4147-A177-3AD203B41FA5}">
                      <a16:colId xmlns:a16="http://schemas.microsoft.com/office/drawing/2014/main" val="1334070179"/>
                    </a:ext>
                  </a:extLst>
                </a:gridCol>
              </a:tblGrid>
              <a:tr h="377354">
                <a:tc>
                  <a:txBody>
                    <a:bodyPr/>
                    <a:lstStyle/>
                    <a:p>
                      <a:r>
                        <a:rPr lang="en-US" dirty="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Friday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4544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6RA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6WB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6JT &amp; 6MG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6LM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66283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0296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D9D7E51-BD65-A195-3D10-7F4399527177}"/>
              </a:ext>
            </a:extLst>
          </p:cNvPr>
          <p:cNvSpPr txBox="1">
            <a:spLocks/>
          </p:cNvSpPr>
          <p:nvPr/>
        </p:nvSpPr>
        <p:spPr>
          <a:xfrm>
            <a:off x="283047" y="2208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400" b="1" dirty="0">
                <a:solidFill>
                  <a:schemeClr val="accent2"/>
                </a:solidFill>
                <a:latin typeface="SassoonPrimaryInfant" pitchFamily="2" charset="0"/>
              </a:rPr>
              <a:t>Homework</a:t>
            </a:r>
            <a:endParaRPr lang="en-GB" b="1" dirty="0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4" name="Picture 3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B90D8B26-0F1E-09A8-99C0-18A015CFEA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111" y="1011672"/>
            <a:ext cx="8351367" cy="58455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46CA2C-8995-1BDA-A511-6265DC5BC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B28E534-290A-47A8-544A-080580101F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690" y="1547478"/>
            <a:ext cx="8388819" cy="442522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Sassoon Primary"/>
              </a:rPr>
              <a:t>The KS2 SATs are scheduled for </a:t>
            </a:r>
            <a:r>
              <a:rPr lang="en-US" b="1" u="sng" dirty="0">
                <a:latin typeface="Sassoon Primary"/>
              </a:rPr>
              <a:t>Monday 11</a:t>
            </a:r>
            <a:r>
              <a:rPr lang="en-US" b="1" u="sng" baseline="30000" dirty="0">
                <a:latin typeface="Sassoon Primary"/>
              </a:rPr>
              <a:t>th</a:t>
            </a:r>
            <a:r>
              <a:rPr lang="en-US" b="1" u="sng" dirty="0">
                <a:latin typeface="Sassoon Primary"/>
              </a:rPr>
              <a:t> May </a:t>
            </a:r>
            <a:r>
              <a:rPr lang="en-US" dirty="0">
                <a:latin typeface="Sassoon Primary"/>
              </a:rPr>
              <a:t>to </a:t>
            </a:r>
            <a:r>
              <a:rPr lang="en-US" b="1" u="sng" dirty="0">
                <a:latin typeface="Sassoon Primary"/>
              </a:rPr>
              <a:t>Thursday 14</a:t>
            </a:r>
            <a:r>
              <a:rPr lang="en-US" b="1" u="sng" baseline="30000" dirty="0">
                <a:latin typeface="Sassoon Primary"/>
              </a:rPr>
              <a:t>th</a:t>
            </a:r>
            <a:r>
              <a:rPr lang="en-US" b="1" u="sng" dirty="0">
                <a:latin typeface="Sassoon Primary"/>
              </a:rPr>
              <a:t> May.</a:t>
            </a:r>
            <a:r>
              <a:rPr lang="en-US" dirty="0">
                <a:latin typeface="Sassoon Primary"/>
              </a:rPr>
              <a:t> </a:t>
            </a:r>
            <a:endParaRPr lang="en-US">
              <a:latin typeface="Sassoon Primary"/>
            </a:endParaRPr>
          </a:p>
          <a:p>
            <a:r>
              <a:rPr lang="en-US" b="1" dirty="0">
                <a:latin typeface="Sassoon Primary"/>
              </a:rPr>
              <a:t>Monday</a:t>
            </a:r>
            <a:br>
              <a:rPr lang="en-US" b="1" dirty="0">
                <a:latin typeface="Sassoon Primary"/>
              </a:rPr>
            </a:br>
            <a:r>
              <a:rPr lang="en-US" b="1" dirty="0">
                <a:latin typeface="Sassoon Primary"/>
              </a:rPr>
              <a:t> English grammar, punctuation and spelling Paper 1: </a:t>
            </a:r>
            <a:r>
              <a:rPr lang="en-US" i="1" dirty="0">
                <a:latin typeface="Sassoon Primary"/>
              </a:rPr>
              <a:t>questions</a:t>
            </a:r>
            <a:br>
              <a:rPr lang="en-US" i="1" dirty="0">
                <a:latin typeface="Sassoon Primary"/>
              </a:rPr>
            </a:br>
            <a:r>
              <a:rPr lang="en-US" i="1" dirty="0">
                <a:latin typeface="Sassoon Primary"/>
              </a:rPr>
              <a:t> English grammar, punctuation and spelling Paper 2: spelling</a:t>
            </a:r>
            <a:endParaRPr lang="en-US">
              <a:latin typeface="Sassoon Primary"/>
            </a:endParaRPr>
          </a:p>
          <a:p>
            <a:r>
              <a:rPr lang="en-US" b="1" dirty="0">
                <a:latin typeface="Sassoon Primary"/>
              </a:rPr>
              <a:t>Tuesday</a:t>
            </a:r>
            <a:br>
              <a:rPr lang="en-US" b="1" dirty="0">
                <a:latin typeface="Sassoon Primary"/>
              </a:rPr>
            </a:br>
            <a:r>
              <a:rPr lang="en-US" b="1" dirty="0">
                <a:latin typeface="Sassoon Primary"/>
              </a:rPr>
              <a:t> English reading</a:t>
            </a:r>
            <a:endParaRPr lang="en-US">
              <a:latin typeface="Sassoon Primary"/>
            </a:endParaRPr>
          </a:p>
          <a:p>
            <a:r>
              <a:rPr lang="en-US" b="1" dirty="0">
                <a:latin typeface="Sassoon Primary"/>
              </a:rPr>
              <a:t>Wednesday</a:t>
            </a:r>
            <a:br>
              <a:rPr lang="en-US" b="1" dirty="0">
                <a:latin typeface="Sassoon Primary"/>
              </a:rPr>
            </a:br>
            <a:r>
              <a:rPr lang="en-US" b="1" dirty="0">
                <a:latin typeface="Sassoon Primary"/>
              </a:rPr>
              <a:t> Mathematics Paper 1: </a:t>
            </a:r>
            <a:r>
              <a:rPr lang="en-US" i="1" dirty="0">
                <a:latin typeface="Sassoon Primary"/>
              </a:rPr>
              <a:t>arithmetic</a:t>
            </a:r>
            <a:br>
              <a:rPr lang="en-US" i="1" dirty="0">
                <a:latin typeface="Sassoon Primary"/>
              </a:rPr>
            </a:br>
            <a:r>
              <a:rPr lang="en-US" i="1" dirty="0">
                <a:latin typeface="Sassoon Primary"/>
              </a:rPr>
              <a:t> Mathematics Paper 2: reasoning</a:t>
            </a:r>
            <a:endParaRPr lang="en-US">
              <a:latin typeface="Sassoon Primary"/>
            </a:endParaRPr>
          </a:p>
          <a:p>
            <a:r>
              <a:rPr lang="en-US" b="1" dirty="0">
                <a:latin typeface="Sassoon Primary"/>
              </a:rPr>
              <a:t>Thursday </a:t>
            </a:r>
            <a:br>
              <a:rPr lang="en-US" b="1" dirty="0">
                <a:latin typeface="Sassoon Primary"/>
              </a:rPr>
            </a:br>
            <a:r>
              <a:rPr lang="en-US" b="1" dirty="0">
                <a:latin typeface="Sassoon Primary"/>
              </a:rPr>
              <a:t> Mathematics Paper 3: </a:t>
            </a:r>
            <a:r>
              <a:rPr lang="en-US" i="1" dirty="0">
                <a:latin typeface="Sassoon Primary"/>
              </a:rPr>
              <a:t>reasoning</a:t>
            </a:r>
            <a:endParaRPr lang="en-US" dirty="0">
              <a:latin typeface="Sassoon Primary"/>
            </a:endParaRPr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799CCC-97A5-91E6-564A-F1499D39AA8C}"/>
              </a:ext>
            </a:extLst>
          </p:cNvPr>
          <p:cNvSpPr txBox="1"/>
          <p:nvPr/>
        </p:nvSpPr>
        <p:spPr>
          <a:xfrm>
            <a:off x="382359" y="386850"/>
            <a:ext cx="465671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5400" dirty="0">
                <a:solidFill>
                  <a:schemeClr val="accent2"/>
                </a:solidFill>
                <a:latin typeface="Sassoon Primary"/>
              </a:rPr>
              <a:t>SATs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FB12F2E-BBD3-8293-C483-E3078C6E4E79}"/>
              </a:ext>
            </a:extLst>
          </p:cNvPr>
          <p:cNvSpPr txBox="1"/>
          <p:nvPr/>
        </p:nvSpPr>
        <p:spPr>
          <a:xfrm>
            <a:off x="5226980" y="4778552"/>
            <a:ext cx="3535629" cy="1200329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chemeClr val="accent2"/>
                </a:solidFill>
              </a:rPr>
              <a:t>Meeting in January</a:t>
            </a:r>
          </a:p>
          <a:p>
            <a:r>
              <a:rPr lang="en-US" sz="2400" dirty="0">
                <a:solidFill>
                  <a:schemeClr val="accent2"/>
                </a:solidFill>
              </a:rPr>
              <a:t>Calm Approach</a:t>
            </a:r>
          </a:p>
          <a:p>
            <a:r>
              <a:rPr lang="en-US" sz="2400" dirty="0">
                <a:solidFill>
                  <a:schemeClr val="accent2"/>
                </a:solidFill>
              </a:rPr>
              <a:t>'Try Their Best' </a:t>
            </a:r>
          </a:p>
        </p:txBody>
      </p:sp>
    </p:spTree>
    <p:extLst>
      <p:ext uri="{BB962C8B-B14F-4D97-AF65-F5344CB8AC3E}">
        <p14:creationId xmlns:p14="http://schemas.microsoft.com/office/powerpoint/2010/main" val="1065296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2B1A1-7865-E93C-9CD6-FF62D4DC0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001" y="594804"/>
            <a:ext cx="2716007" cy="167644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b="1" u="sng" dirty="0">
                <a:solidFill>
                  <a:schemeClr val="accent2"/>
                </a:solidFill>
                <a:latin typeface="Sassoon Primary"/>
              </a:rPr>
              <a:t>Year 6 Blackwell</a:t>
            </a:r>
            <a:endParaRPr lang="en-US" sz="3600">
              <a:solidFill>
                <a:schemeClr val="accent2"/>
              </a:solidFill>
              <a:latin typeface="Sassoon Primary"/>
            </a:endParaRPr>
          </a:p>
          <a:p>
            <a:pPr>
              <a:lnSpc>
                <a:spcPct val="90000"/>
              </a:lnSpc>
            </a:pPr>
            <a:r>
              <a:rPr lang="en-US" sz="3600" b="1" u="sng" dirty="0">
                <a:solidFill>
                  <a:schemeClr val="accent2"/>
                </a:solidFill>
                <a:latin typeface="Sassoon Primary"/>
              </a:rPr>
              <a:t>Residential</a:t>
            </a:r>
            <a:endParaRPr lang="en-US" sz="3600" dirty="0">
              <a:solidFill>
                <a:schemeClr val="accent2"/>
              </a:solidFill>
              <a:latin typeface="Sassoon Primary"/>
            </a:endParaRPr>
          </a:p>
          <a:p>
            <a:pPr>
              <a:lnSpc>
                <a:spcPct val="90000"/>
              </a:lnSpc>
            </a:pPr>
            <a:endParaRPr lang="en-US" sz="3600"/>
          </a:p>
        </p:txBody>
      </p:sp>
      <p:pic>
        <p:nvPicPr>
          <p:cNvPr id="4" name="Picture 3" descr="A group of people wearing helmets&#10;&#10;AI-generated content may be incorrect.">
            <a:extLst>
              <a:ext uri="{FF2B5EF4-FFF2-40B4-BE49-F238E27FC236}">
                <a16:creationId xmlns:a16="http://schemas.microsoft.com/office/drawing/2014/main" id="{8CA2181A-3CCA-B7DC-255F-3A1C75D9EEB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626" r="26532" b="-1"/>
          <a:stretch>
            <a:fillRect/>
          </a:stretch>
        </p:blipFill>
        <p:spPr>
          <a:xfrm>
            <a:off x="3476010" y="10"/>
            <a:ext cx="5670097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86EAD8C-E6F5-45BA-86CF-3EED09D847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BF3683-1EF8-87CC-088E-0DF83AF48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001" y="2438400"/>
            <a:ext cx="2497746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Sassoon Primary"/>
              </a:rPr>
              <a:t>Monday 13</a:t>
            </a:r>
            <a:r>
              <a:rPr lang="en-US" baseline="30000" dirty="0">
                <a:latin typeface="Sassoon Primary"/>
              </a:rPr>
              <a:t>th</a:t>
            </a:r>
            <a:r>
              <a:rPr lang="en-US" dirty="0">
                <a:latin typeface="Sassoon Primary"/>
              </a:rPr>
              <a:t> July – Wednesday 15</a:t>
            </a:r>
            <a:r>
              <a:rPr lang="en-US" baseline="30000" dirty="0">
                <a:latin typeface="Sassoon Primary"/>
              </a:rPr>
              <a:t>th</a:t>
            </a:r>
            <a:r>
              <a:rPr lang="en-US" dirty="0">
                <a:latin typeface="Sassoon Primary"/>
              </a:rPr>
              <a:t> July</a:t>
            </a:r>
          </a:p>
          <a:p>
            <a:r>
              <a:rPr lang="en-US" dirty="0">
                <a:latin typeface="Sassoon Primary"/>
              </a:rPr>
              <a:t>Initial interest meeting will be held on Wednesday 24th September.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6821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CB67C-6001-0779-C7F9-99DC704D5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697" y="629266"/>
            <a:ext cx="2492184" cy="16419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b="1" u="sng" dirty="0">
                <a:solidFill>
                  <a:schemeClr val="accent2"/>
                </a:solidFill>
                <a:latin typeface="SassoonPrimaryInfant"/>
              </a:rPr>
              <a:t>Year 6 Survival Week</a:t>
            </a:r>
            <a:endParaRPr lang="en-US" sz="3600" dirty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endParaRPr lang="en-US" sz="3600"/>
          </a:p>
        </p:txBody>
      </p:sp>
      <p:pic>
        <p:nvPicPr>
          <p:cNvPr id="4" name="Picture 3" descr="A screenshot of a phone&#10;&#10;AI-generated content may be incorrect.">
            <a:extLst>
              <a:ext uri="{FF2B5EF4-FFF2-40B4-BE49-F238E27FC236}">
                <a16:creationId xmlns:a16="http://schemas.microsoft.com/office/drawing/2014/main" id="{662BC478-6AF7-A708-E1D9-C4B4531AEB2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477" r="8976" b="-2"/>
          <a:stretch>
            <a:fillRect/>
          </a:stretch>
        </p:blipFill>
        <p:spPr>
          <a:xfrm>
            <a:off x="3464658" y="609601"/>
            <a:ext cx="5193567" cy="56387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B552A8E-DEF9-4254-BD69-E4D91C6A15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1836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739DB6-04D6-6C59-321B-8BDC6140C4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2438401"/>
            <a:ext cx="2493106" cy="380999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Sassoon Primary"/>
              </a:rPr>
              <a:t>Map making</a:t>
            </a:r>
          </a:p>
          <a:p>
            <a:r>
              <a:rPr lang="en-US" dirty="0">
                <a:latin typeface="Sassoon Primary"/>
              </a:rPr>
              <a:t>Orienteering</a:t>
            </a:r>
          </a:p>
          <a:p>
            <a:r>
              <a:rPr lang="en-US" dirty="0">
                <a:latin typeface="Sassoon Primary"/>
              </a:rPr>
              <a:t>Using tents (setting up and dismantling)</a:t>
            </a:r>
          </a:p>
          <a:p>
            <a:r>
              <a:rPr lang="en-US" dirty="0">
                <a:latin typeface="Sassoon Primary"/>
                <a:cs typeface="Arial"/>
              </a:rPr>
              <a:t>Forest</a:t>
            </a:r>
            <a:r>
              <a:rPr lang="en-US" dirty="0">
                <a:latin typeface="Sassoon Primary"/>
              </a:rPr>
              <a:t> school</a:t>
            </a:r>
          </a:p>
          <a:p>
            <a:r>
              <a:rPr lang="en-US" dirty="0">
                <a:latin typeface="Sassoon Primary"/>
              </a:rPr>
              <a:t>Craft activities</a:t>
            </a:r>
          </a:p>
          <a:p>
            <a:r>
              <a:rPr lang="en-US" dirty="0">
                <a:latin typeface="Sassoon Primary"/>
              </a:rPr>
              <a:t>Physical activities and experiments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791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9">
            <a:extLst>
              <a:ext uri="{FF2B5EF4-FFF2-40B4-BE49-F238E27FC236}">
                <a16:creationId xmlns:a16="http://schemas.microsoft.com/office/drawing/2014/main" id="{9211D1AA-2BCE-3EC4-77D0-06E966EC6E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939" y="1112277"/>
            <a:ext cx="8275923" cy="4077899"/>
          </a:xfr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None/>
              <a:defRPr/>
            </a:pPr>
            <a:r>
              <a:rPr lang="en-GB" sz="3000" b="1" u="sng" dirty="0">
                <a:solidFill>
                  <a:srgbClr val="000000"/>
                </a:solidFill>
                <a:latin typeface="SassoonPrimaryInfant"/>
              </a:rPr>
              <a:t>Developing</a:t>
            </a:r>
            <a:r>
              <a:rPr lang="en-GB" sz="3000" b="1" u="sng" dirty="0">
                <a:solidFill>
                  <a:schemeClr val="bg1"/>
                </a:solidFill>
                <a:latin typeface="SassoonPrimaryInfant"/>
              </a:rPr>
              <a:t> a variety of skills…</a:t>
            </a:r>
            <a:endParaRPr lang="en-US" dirty="0">
              <a:solidFill>
                <a:schemeClr val="bg1"/>
              </a:solidFill>
            </a:endParaRPr>
          </a:p>
          <a:p>
            <a:pPr>
              <a:buNone/>
              <a:defRPr/>
            </a:pPr>
            <a:r>
              <a:rPr lang="en-GB" sz="2600" dirty="0">
                <a:solidFill>
                  <a:schemeClr val="bg1"/>
                </a:solidFill>
                <a:ea typeface="+mn-lt"/>
                <a:cs typeface="+mn-lt"/>
              </a:rPr>
              <a:t>-</a:t>
            </a:r>
            <a:r>
              <a:rPr lang="en-GB" sz="2600" dirty="0">
                <a:solidFill>
                  <a:schemeClr val="bg1"/>
                </a:solidFill>
                <a:latin typeface="SassoonPrimaryInfant"/>
              </a:rPr>
              <a:t>Curriculum Jigsaw</a:t>
            </a:r>
            <a:endParaRPr lang="en-GB" dirty="0">
              <a:solidFill>
                <a:schemeClr val="bg1"/>
              </a:solidFill>
            </a:endParaRPr>
          </a:p>
          <a:p>
            <a:pPr>
              <a:buNone/>
              <a:defRPr/>
            </a:pPr>
            <a:r>
              <a:rPr lang="en-GB" sz="2600" dirty="0">
                <a:solidFill>
                  <a:schemeClr val="bg1"/>
                </a:solidFill>
                <a:ea typeface="+mn-lt"/>
                <a:cs typeface="+mn-lt"/>
              </a:rPr>
              <a:t>-</a:t>
            </a:r>
            <a:r>
              <a:rPr lang="en-GB" sz="2600" dirty="0">
                <a:solidFill>
                  <a:srgbClr val="000000"/>
                </a:solidFill>
                <a:latin typeface="SassoonPrimaryInfant"/>
              </a:rPr>
              <a:t>World </a:t>
            </a:r>
            <a:r>
              <a:rPr lang="en-GB" sz="2600" dirty="0">
                <a:solidFill>
                  <a:schemeClr val="bg1"/>
                </a:solidFill>
                <a:latin typeface="SassoonPrimaryInfant"/>
              </a:rPr>
              <a:t>Geography</a:t>
            </a:r>
            <a:endParaRPr lang="en-GB" dirty="0">
              <a:solidFill>
                <a:schemeClr val="bg1"/>
              </a:solidFill>
            </a:endParaRPr>
          </a:p>
          <a:p>
            <a:pPr>
              <a:buNone/>
              <a:defRPr/>
            </a:pPr>
            <a:r>
              <a:rPr lang="en-GB" sz="2600" dirty="0">
                <a:solidFill>
                  <a:schemeClr val="bg1"/>
                </a:solidFill>
                <a:ea typeface="+mn-lt"/>
                <a:cs typeface="+mn-lt"/>
              </a:rPr>
              <a:t>-</a:t>
            </a:r>
            <a:r>
              <a:rPr lang="en-GB" sz="2600" dirty="0">
                <a:solidFill>
                  <a:schemeClr val="bg1"/>
                </a:solidFill>
                <a:latin typeface="SassoonPrimaryInfant"/>
              </a:rPr>
              <a:t>Significant events in Ancient Greek </a:t>
            </a:r>
            <a:r>
              <a:rPr lang="en-GB" sz="2600" dirty="0">
                <a:solidFill>
                  <a:srgbClr val="000000"/>
                </a:solidFill>
                <a:latin typeface="SassoonPrimaryInfant"/>
              </a:rPr>
              <a:t>History</a:t>
            </a:r>
          </a:p>
          <a:p>
            <a:pPr>
              <a:buNone/>
              <a:defRPr/>
            </a:pPr>
            <a:r>
              <a:rPr lang="en-GB" sz="2600" dirty="0">
                <a:solidFill>
                  <a:schemeClr val="bg1"/>
                </a:solidFill>
                <a:ea typeface="+mn-lt"/>
                <a:cs typeface="+mn-lt"/>
              </a:rPr>
              <a:t>-</a:t>
            </a:r>
            <a:r>
              <a:rPr lang="en-GB" sz="2600" dirty="0">
                <a:solidFill>
                  <a:schemeClr val="bg1"/>
                </a:solidFill>
                <a:latin typeface="SassoonPrimaryInfant"/>
              </a:rPr>
              <a:t>Developing our cooking skills by making a Greek dish </a:t>
            </a:r>
            <a:endParaRPr lang="en-GB" dirty="0">
              <a:solidFill>
                <a:schemeClr val="bg1"/>
              </a:solidFill>
            </a:endParaRPr>
          </a:p>
          <a:p>
            <a:pPr>
              <a:buNone/>
              <a:defRPr/>
            </a:pPr>
            <a:r>
              <a:rPr lang="en-GB" sz="2600" dirty="0">
                <a:solidFill>
                  <a:schemeClr val="bg1"/>
                </a:solidFill>
                <a:ea typeface="+mn-lt"/>
                <a:cs typeface="+mn-lt"/>
              </a:rPr>
              <a:t>-</a:t>
            </a:r>
            <a:r>
              <a:rPr lang="en-GB" sz="2600" dirty="0">
                <a:solidFill>
                  <a:schemeClr val="bg1"/>
                </a:solidFill>
                <a:latin typeface="SassoonPrimaryInfant"/>
              </a:rPr>
              <a:t>Developing our 3D art skills by making a Greek Vase out of clay</a:t>
            </a:r>
            <a:endParaRPr lang="en-GB" dirty="0">
              <a:solidFill>
                <a:schemeClr val="bg1"/>
              </a:solidFill>
            </a:endParaRPr>
          </a:p>
          <a:p>
            <a:pPr>
              <a:buNone/>
              <a:defRPr/>
            </a:pPr>
            <a:r>
              <a:rPr lang="en-GB" sz="2600" dirty="0">
                <a:solidFill>
                  <a:schemeClr val="bg1"/>
                </a:solidFill>
                <a:ea typeface="+mn-lt"/>
                <a:cs typeface="+mn-lt"/>
              </a:rPr>
              <a:t>-</a:t>
            </a:r>
            <a:r>
              <a:rPr lang="en-GB" sz="2600" dirty="0">
                <a:solidFill>
                  <a:schemeClr val="bg1"/>
                </a:solidFill>
                <a:latin typeface="SassoonPrimaryInfant"/>
              </a:rPr>
              <a:t>CC Homework</a:t>
            </a:r>
            <a:endParaRPr lang="en-GB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600" dirty="0">
              <a:solidFill>
                <a:schemeClr val="bg1"/>
              </a:solidFill>
              <a:latin typeface="SassoonPrimaryInfant" pitchFamily="2" charset="0"/>
            </a:endParaRPr>
          </a:p>
        </p:txBody>
      </p:sp>
      <p:sp>
        <p:nvSpPr>
          <p:cNvPr id="11269" name="Rectangle 2">
            <a:extLst>
              <a:ext uri="{FF2B5EF4-FFF2-40B4-BE49-F238E27FC236}">
                <a16:creationId xmlns:a16="http://schemas.microsoft.com/office/drawing/2014/main" id="{D199EEFF-A1ED-CE60-DA35-1861378FE0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305046"/>
            <a:ext cx="786333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GB" altLang="en-US" sz="2800" b="1" dirty="0">
                <a:latin typeface="SassoonPrimaryInfant"/>
              </a:rPr>
              <a:t>This term’s CC topic is…</a:t>
            </a:r>
            <a:r>
              <a:rPr lang="en-GB" altLang="en-US" sz="2800" b="1" dirty="0">
                <a:solidFill>
                  <a:srgbClr val="FFFFFF"/>
                </a:solidFill>
                <a:latin typeface="SassoonPrimaryInfant"/>
              </a:rPr>
              <a:t> </a:t>
            </a:r>
            <a:r>
              <a:rPr lang="en-GB" altLang="en-US" sz="3600" b="1" dirty="0">
                <a:solidFill>
                  <a:schemeClr val="accent2"/>
                </a:solidFill>
                <a:latin typeface="SassoonPrimaryInfant"/>
              </a:rPr>
              <a:t>Ancient Greece</a:t>
            </a:r>
            <a:endParaRPr lang="en-GB" altLang="en-US" sz="3600" b="1" dirty="0">
              <a:solidFill>
                <a:schemeClr val="accent2"/>
              </a:solidFill>
              <a:latin typeface="SassoonPrimaryInfant" pitchFamily="2" charset="0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F5C37582-5BB9-8A9B-C89E-26B9DDF52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2">
            <a:extLst>
              <a:ext uri="{FF2B5EF4-FFF2-40B4-BE49-F238E27FC236}">
                <a16:creationId xmlns:a16="http://schemas.microsoft.com/office/drawing/2014/main" id="{1D0DDAA0-0E76-4715-DE4D-07B6C9020D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2" name="Picture 1" descr="A puzzle with text on it&#10;&#10;AI-generated content may be incorrect.">
            <a:extLst>
              <a:ext uri="{FF2B5EF4-FFF2-40B4-BE49-F238E27FC236}">
                <a16:creationId xmlns:a16="http://schemas.microsoft.com/office/drawing/2014/main" id="{9121C056-C973-7BAB-F5D5-A9671D33B9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0339" y="1497627"/>
            <a:ext cx="2262739" cy="164567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5929F-3C7F-BFF4-6663-F5281875AC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52453F-A790-8A71-9B7A-67031A30D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16D5BE86-0EB8-9170-A317-FA961824AEAE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CC homework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B8FC4EA4-2E1C-0A55-FBC3-ED4865EF1A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044105-8EBB-A8A2-9DE2-3D89FCC9D1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633" y="1469032"/>
            <a:ext cx="7570222" cy="362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5690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Ben\Desktop\jigsaws\jigsaw.jpg">
            <a:extLst>
              <a:ext uri="{FF2B5EF4-FFF2-40B4-BE49-F238E27FC236}">
                <a16:creationId xmlns:a16="http://schemas.microsoft.com/office/drawing/2014/main" id="{2F3BB9E6-AC82-8D66-A302-81564E3AC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92" y="1700809"/>
            <a:ext cx="4386485" cy="3061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B121E804-8081-1CB2-B2F2-BD87C10DD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B681AEC-D0E6-3C51-AEF2-8551D86E97FA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Recognition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C463200B-81E4-4217-9B1A-5768C8F52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D07D9F4-6BD2-92C9-B822-C237D96A7E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7439" y="1700808"/>
            <a:ext cx="4355976" cy="306181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246C5D29-622C-58EC-EA72-A8BD892AB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260350"/>
            <a:ext cx="8401050" cy="633413"/>
          </a:xfrm>
        </p:spPr>
        <p:txBody>
          <a:bodyPr>
            <a:noAutofit/>
          </a:bodyPr>
          <a:lstStyle/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Catering</a:t>
            </a:r>
          </a:p>
        </p:txBody>
      </p:sp>
      <p:sp>
        <p:nvSpPr>
          <p:cNvPr id="17416" name="TextBox 12">
            <a:extLst>
              <a:ext uri="{FF2B5EF4-FFF2-40B4-BE49-F238E27FC236}">
                <a16:creationId xmlns:a16="http://schemas.microsoft.com/office/drawing/2014/main" id="{D582982D-10D0-26A4-2FD4-F296E0C25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920" y="1071737"/>
            <a:ext cx="460537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Breakfast club from 7:45am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Otherwise, come onto the playground from 8:15 – 8:25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Selection of items available which are free of charge (cereal, toast)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Lunches cost £2.58 (cashless)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Drinks are additional cost (water free of charge)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C860079A-4590-9BAF-EB7E-74A060A50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>
            <a:extLst>
              <a:ext uri="{FF2B5EF4-FFF2-40B4-BE49-F238E27FC236}">
                <a16:creationId xmlns:a16="http://schemas.microsoft.com/office/drawing/2014/main" id="{3465845D-AAA0-3794-A7B0-A56914919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C1C818-DBA0-375D-1B8A-A9B6E8A1F1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151451"/>
            <a:ext cx="3074042" cy="425188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AutoShape 2">
            <a:extLst>
              <a:ext uri="{FF2B5EF4-FFF2-40B4-BE49-F238E27FC236}">
                <a16:creationId xmlns:a16="http://schemas.microsoft.com/office/drawing/2014/main" id="{02F11735-2322-1B96-B98B-6256F099E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13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 dirty="0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/>
              <a:t> </a:t>
            </a:r>
          </a:p>
        </p:txBody>
      </p:sp>
      <p:sp>
        <p:nvSpPr>
          <p:cNvPr id="15364" name="Rectangle 2">
            <a:extLst>
              <a:ext uri="{FF2B5EF4-FFF2-40B4-BE49-F238E27FC236}">
                <a16:creationId xmlns:a16="http://schemas.microsoft.com/office/drawing/2014/main" id="{46A9D504-E25A-4AFB-39F2-0AFD60519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278991"/>
            <a:ext cx="562901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After School Clubs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67D1C4-1E38-32C4-F300-17B55CC77D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A table with a list of activities&#10;&#10;AI-generated content may be incorrect.">
            <a:extLst>
              <a:ext uri="{FF2B5EF4-FFF2-40B4-BE49-F238E27FC236}">
                <a16:creationId xmlns:a16="http://schemas.microsoft.com/office/drawing/2014/main" id="{5E563C85-1150-83E0-4E82-2CF4250F30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8408" y="1295400"/>
            <a:ext cx="6000750" cy="42672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B6809EB9-4C21-0086-CE64-8EC36B9251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278991"/>
            <a:ext cx="562901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After School Clubs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F6D6BE3-4173-C0ED-506E-EC5DD997AF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7A439AB1-C291-97C3-C32F-DCA4AF4EA8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3720E-359D-3842-D8B4-F678C7B3D4A1}"/>
              </a:ext>
            </a:extLst>
          </p:cNvPr>
          <p:cNvSpPr txBox="1"/>
          <p:nvPr/>
        </p:nvSpPr>
        <p:spPr>
          <a:xfrm>
            <a:off x="1256535" y="1401990"/>
            <a:ext cx="6631750" cy="377917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Sign up from 9th September 12:00pm until Thursday 11th 12:00pm</a:t>
            </a:r>
            <a:endParaRPr lang="en-US"/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Children will be selected at random for a place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GB">
                <a:solidFill>
                  <a:schemeClr val="tx1">
                    <a:lumMod val="95000"/>
                  </a:schemeClr>
                </a:solidFill>
              </a:rPr>
              <a:t>Parents/carers will be notified by Arbor if their child has secured a place at the club by the end of the school day on Thursday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GB">
                <a:solidFill>
                  <a:schemeClr val="tx1">
                    <a:lumMod val="95000"/>
                  </a:schemeClr>
                </a:solidFill>
              </a:rPr>
              <a:t>Clubs commence from next Monday (15th September)</a:t>
            </a:r>
            <a:endParaRPr lang="en-GB" dirty="0">
              <a:solidFill>
                <a:schemeClr val="tx1">
                  <a:lumMod val="9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Any questions, please contact the school office (01905 </a:t>
            </a:r>
            <a:r>
              <a:rPr lang="en-GB">
                <a:solidFill>
                  <a:schemeClr val="tx1">
                    <a:lumMod val="95000"/>
                  </a:schemeClr>
                </a:solidFill>
              </a:rPr>
              <a:t>772795 or office@westacre.worcs.sch.uk</a:t>
            </a:r>
            <a:endParaRPr lang="en-GB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0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>
            <a:extLst>
              <a:ext uri="{FF2B5EF4-FFF2-40B4-BE49-F238E27FC236}">
                <a16:creationId xmlns:a16="http://schemas.microsoft.com/office/drawing/2014/main" id="{671F5CB2-B6E7-8387-9BCF-3919E12C8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038" y="2432280"/>
            <a:ext cx="1977117" cy="168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>
            <a:extLst>
              <a:ext uri="{FF2B5EF4-FFF2-40B4-BE49-F238E27FC236}">
                <a16:creationId xmlns:a16="http://schemas.microsoft.com/office/drawing/2014/main" id="{B775E226-F799-BE0D-8C3E-5BC053159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255" y="2432282"/>
            <a:ext cx="1597458" cy="168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>
            <a:extLst>
              <a:ext uri="{FF2B5EF4-FFF2-40B4-BE49-F238E27FC236}">
                <a16:creationId xmlns:a16="http://schemas.microsoft.com/office/drawing/2014/main" id="{315EEF5D-BE80-9D95-2C08-FFC3D6007F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372" y="2432281"/>
            <a:ext cx="1844264" cy="168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6EDB1C-980D-219C-7736-2B09A1AE81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673" y="2118324"/>
            <a:ext cx="2026180" cy="2309452"/>
          </a:xfrm>
          <a:prstGeom prst="rect">
            <a:avLst/>
          </a:prstGeom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6904BE72-0228-76E9-6342-7CD290120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CC5C382-0BF9-8D1A-F0B9-5A90BE138152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Communication</a:t>
            </a:r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FEA47E6D-4928-0A2C-4F11-94643340DB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10315919-F536-DA71-A39B-E5D0D7A7A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6249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/>
              </a:rPr>
              <a:t>Year 6 Website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BDCA260-8A00-646F-9E98-9E6DEAC5D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8E055076-5B66-5871-F842-C2CDD65304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9292"/>
            <a:ext cx="9144000" cy="387891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>
            <a:extLst>
              <a:ext uri="{FF2B5EF4-FFF2-40B4-BE49-F238E27FC236}">
                <a16:creationId xmlns:a16="http://schemas.microsoft.com/office/drawing/2014/main" id="{7180953F-0E78-7FA3-BD6C-A2F2AE040A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800" y="113577"/>
            <a:ext cx="54961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accent2"/>
                </a:solidFill>
                <a:latin typeface="SassoonPrimaryInfant"/>
              </a:rPr>
              <a:t>Key Dates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33C35CF4-D576-AC8C-0AED-FFA4E0C848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C5617E49-6463-F79A-3F84-52F84272F6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925236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44CE5F-A5CA-19DB-7A49-411F1CE9CCB4}"/>
              </a:ext>
            </a:extLst>
          </p:cNvPr>
          <p:cNvSpPr txBox="1"/>
          <p:nvPr/>
        </p:nvSpPr>
        <p:spPr>
          <a:xfrm>
            <a:off x="159347" y="752538"/>
            <a:ext cx="7199857" cy="67778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000" b="1" dirty="0">
                <a:latin typeface="Sassoon Primary"/>
              </a:rPr>
              <a:t>12th September</a:t>
            </a:r>
            <a:r>
              <a:rPr lang="en-GB" sz="2000" dirty="0">
                <a:latin typeface="Sassoon Primary"/>
              </a:rPr>
              <a:t> - School Photographs</a:t>
            </a:r>
            <a:endParaRPr lang="en-US" sz="2000">
              <a:latin typeface="Sassoon Primary"/>
            </a:endParaRPr>
          </a:p>
          <a:p>
            <a:pPr marL="285750" indent="-285750">
              <a:buFont typeface="Arial"/>
              <a:buChar char="•"/>
            </a:pPr>
            <a:endParaRPr lang="en-GB" sz="2000" dirty="0">
              <a:latin typeface="Sassoon Primary"/>
            </a:endParaRPr>
          </a:p>
          <a:p>
            <a:pPr marL="285750" indent="-285750">
              <a:buFont typeface="Arial"/>
              <a:buChar char="•"/>
            </a:pPr>
            <a:r>
              <a:rPr lang="en-GB" sz="2000" b="1" dirty="0">
                <a:latin typeface="Sassoon Primary"/>
              </a:rPr>
              <a:t>22nd September</a:t>
            </a:r>
            <a:r>
              <a:rPr lang="en-GB" sz="2000" dirty="0">
                <a:latin typeface="Sassoon Primary"/>
              </a:rPr>
              <a:t> - Year 6 / 7 Homework Workshop 1.45pm - 2.45pm</a:t>
            </a:r>
          </a:p>
          <a:p>
            <a:pPr marL="285750" indent="-285750">
              <a:buFont typeface="Arial"/>
              <a:buChar char="•"/>
            </a:pPr>
            <a:endParaRPr lang="en-GB" sz="2000" dirty="0">
              <a:latin typeface="Sassoon Primary"/>
            </a:endParaRPr>
          </a:p>
          <a:p>
            <a:pPr marL="285750" indent="-285750">
              <a:buFont typeface="Arial"/>
              <a:buChar char="•"/>
            </a:pPr>
            <a:r>
              <a:rPr lang="en-GB" sz="2000" b="1" dirty="0">
                <a:latin typeface="Sassoon Primary"/>
              </a:rPr>
              <a:t>24th September</a:t>
            </a:r>
            <a:r>
              <a:rPr lang="en-GB" sz="2000" dirty="0">
                <a:latin typeface="Sassoon Primary"/>
              </a:rPr>
              <a:t> - Year 6 Blackwell residential initial interest meeting 6.00pm-7.00pm</a:t>
            </a:r>
          </a:p>
          <a:p>
            <a:pPr marL="285750" indent="-285750">
              <a:buFont typeface="Arial"/>
              <a:buChar char="•"/>
            </a:pPr>
            <a:endParaRPr lang="en-GB" sz="2000" dirty="0">
              <a:latin typeface="Sassoon Primary"/>
            </a:endParaRPr>
          </a:p>
          <a:p>
            <a:pPr marL="285750" indent="-285750">
              <a:buFont typeface="Arial"/>
              <a:buChar char="•"/>
            </a:pPr>
            <a:r>
              <a:rPr lang="en-GB" sz="2000" b="1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2</a:t>
            </a:r>
            <a:r>
              <a:rPr lang="en-GB" sz="2000" b="1" baseline="30000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nd</a:t>
            </a:r>
            <a:r>
              <a:rPr lang="en-GB" sz="2000" b="1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 October </a:t>
            </a:r>
            <a:r>
              <a:rPr lang="en-GB" sz="2000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– Open Day and Evening</a:t>
            </a:r>
          </a:p>
          <a:p>
            <a:pPr marL="285750" indent="-285750">
              <a:buFont typeface="Arial"/>
              <a:buChar char="•"/>
            </a:pPr>
            <a:endParaRPr lang="en-GB" sz="2000" dirty="0">
              <a:solidFill>
                <a:schemeClr val="tx1">
                  <a:lumMod val="95000"/>
                </a:schemeClr>
              </a:solidFill>
              <a:latin typeface="Sassoon Primary"/>
            </a:endParaRPr>
          </a:p>
          <a:p>
            <a:pPr marL="285750" indent="-285750">
              <a:buFont typeface="Arial"/>
              <a:buChar char="•"/>
            </a:pPr>
            <a:r>
              <a:rPr lang="en-GB" sz="2000" b="1" dirty="0">
                <a:latin typeface="Sassoon Primary"/>
              </a:rPr>
              <a:t>5th &amp; 12th November</a:t>
            </a:r>
            <a:r>
              <a:rPr lang="en-GB" sz="2000" dirty="0">
                <a:latin typeface="Sassoon Primary"/>
              </a:rPr>
              <a:t> - Pupil Learning Discussions - online 4.00pm- 7.00pm (more information to follow)</a:t>
            </a:r>
            <a:endParaRPr lang="en-GB" sz="2000" dirty="0">
              <a:solidFill>
                <a:schemeClr val="tx1">
                  <a:lumMod val="95000"/>
                </a:schemeClr>
              </a:solidFill>
              <a:latin typeface="Sassoon Primary"/>
            </a:endParaRPr>
          </a:p>
          <a:p>
            <a:pPr marL="285750" indent="-285750">
              <a:buFont typeface="Arial"/>
              <a:buChar char="•"/>
            </a:pPr>
            <a:endParaRPr lang="en-GB" sz="2000" dirty="0">
              <a:solidFill>
                <a:srgbClr val="FFFFFF"/>
              </a:solidFill>
              <a:latin typeface="Sassoon Primary"/>
            </a:endParaRPr>
          </a:p>
          <a:p>
            <a:pPr marL="285750" indent="-285750">
              <a:buFont typeface="Arial"/>
              <a:buChar char="•"/>
            </a:pPr>
            <a:r>
              <a:rPr lang="en-GB" sz="2000" b="1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8</a:t>
            </a:r>
            <a:r>
              <a:rPr lang="en-GB" sz="1300" b="1" baseline="30000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th</a:t>
            </a:r>
            <a:r>
              <a:rPr lang="en-GB" sz="2000" b="1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 and 9</a:t>
            </a:r>
            <a:r>
              <a:rPr lang="en-GB" sz="1300" b="1" baseline="30000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th</a:t>
            </a:r>
            <a:r>
              <a:rPr lang="en-GB" sz="2000" b="1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 December</a:t>
            </a:r>
            <a:r>
              <a:rPr lang="en-GB" sz="200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 – Cathedral Trip</a:t>
            </a:r>
            <a:endParaRPr lang="en-GB" sz="2000" dirty="0">
              <a:solidFill>
                <a:schemeClr val="tx1">
                  <a:lumMod val="95000"/>
                </a:schemeClr>
              </a:solidFill>
              <a:latin typeface="Sassoon Primary"/>
            </a:endParaRPr>
          </a:p>
          <a:p>
            <a:pPr marL="285750" indent="-285750">
              <a:buFont typeface="Arial"/>
              <a:buChar char="•"/>
            </a:pPr>
            <a:endParaRPr lang="en-GB" sz="2000" dirty="0">
              <a:solidFill>
                <a:schemeClr val="tx1">
                  <a:lumMod val="95000"/>
                </a:schemeClr>
              </a:solidFill>
              <a:latin typeface="Sassoon Primary"/>
            </a:endParaRPr>
          </a:p>
          <a:p>
            <a:pPr marL="285750" indent="-285750">
              <a:buFont typeface="Arial"/>
              <a:buChar char="•"/>
            </a:pPr>
            <a:r>
              <a:rPr lang="en-GB" sz="2000" b="1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19</a:t>
            </a:r>
            <a:r>
              <a:rPr lang="en-GB" sz="2000" b="1" baseline="30000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th</a:t>
            </a:r>
            <a:r>
              <a:rPr lang="en-GB" sz="2000" b="1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 December </a:t>
            </a:r>
            <a:r>
              <a:rPr lang="en-GB" sz="2000" dirty="0">
                <a:solidFill>
                  <a:schemeClr val="tx1">
                    <a:lumMod val="95000"/>
                  </a:schemeClr>
                </a:solidFill>
                <a:latin typeface="Sassoon Primary"/>
              </a:rPr>
              <a:t>– whole school theatre trip</a:t>
            </a:r>
          </a:p>
          <a:p>
            <a:pPr marL="285750" indent="-285750">
              <a:buFont typeface="Arial"/>
              <a:buChar char="•"/>
            </a:pPr>
            <a:endParaRPr lang="en-GB" sz="2000" dirty="0">
              <a:solidFill>
                <a:schemeClr val="tx1">
                  <a:lumMod val="95000"/>
                </a:schemeClr>
              </a:solidFill>
              <a:latin typeface="Sassoon Primary"/>
            </a:endParaRPr>
          </a:p>
          <a:p>
            <a:endParaRPr lang="en-GB" sz="2000">
              <a:solidFill>
                <a:schemeClr val="tx1">
                  <a:lumMod val="95000"/>
                </a:schemeClr>
              </a:solidFill>
              <a:latin typeface="Sassoon Primary"/>
            </a:endParaRPr>
          </a:p>
          <a:p>
            <a:pPr marL="285750" indent="-285750">
              <a:buFont typeface="Arial"/>
              <a:buChar char="•"/>
            </a:pPr>
            <a:endParaRPr lang="en-GB" sz="2000" dirty="0">
              <a:solidFill>
                <a:schemeClr val="tx1">
                  <a:lumMod val="95000"/>
                </a:schemeClr>
              </a:solidFill>
              <a:latin typeface="Sassoon Primary"/>
            </a:endParaRPr>
          </a:p>
          <a:p>
            <a:endParaRPr lang="en-GB" sz="1400" dirty="0">
              <a:solidFill>
                <a:srgbClr val="FFFFFF"/>
              </a:solidFill>
              <a:latin typeface="Sassoon Primary"/>
            </a:endParaRPr>
          </a:p>
          <a:p>
            <a:pPr>
              <a:lnSpc>
                <a:spcPct val="200000"/>
              </a:lnSpc>
            </a:pPr>
            <a:endParaRPr lang="en-GB" sz="24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AutoShape 2">
            <a:extLst>
              <a:ext uri="{FF2B5EF4-FFF2-40B4-BE49-F238E27FC236}">
                <a16:creationId xmlns:a16="http://schemas.microsoft.com/office/drawing/2014/main" id="{2CEBAE24-7497-4C77-C377-E08213070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7" name="Content Placeholder 9">
            <a:extLst>
              <a:ext uri="{FF2B5EF4-FFF2-40B4-BE49-F238E27FC236}">
                <a16:creationId xmlns:a16="http://schemas.microsoft.com/office/drawing/2014/main" id="{A8627234-438A-2024-71F5-8AC4A5C8C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631" y="1628775"/>
            <a:ext cx="7932738" cy="3700463"/>
          </a:xfrm>
          <a:ln w="76200">
            <a:solidFill>
              <a:schemeClr val="bg2">
                <a:lumMod val="20000"/>
                <a:lumOff val="8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800" b="1" dirty="0">
              <a:solidFill>
                <a:schemeClr val="bg2"/>
              </a:solidFill>
              <a:latin typeface="SassoonPrimaryInfant" pitchFamily="2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4000" b="1" dirty="0">
                <a:solidFill>
                  <a:schemeClr val="bg2"/>
                </a:solidFill>
                <a:latin typeface="SassoonPrimaryInfant" pitchFamily="2" charset="0"/>
              </a:rPr>
              <a:t>Reader’s Theatre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700" dirty="0">
              <a:solidFill>
                <a:schemeClr val="bg2"/>
              </a:solidFill>
              <a:latin typeface="SassoonPrimaryInfant" pitchFamily="2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>
                <a:solidFill>
                  <a:schemeClr val="bg2"/>
                </a:solidFill>
                <a:latin typeface="SassoonPrimaryInfant" pitchFamily="2" charset="0"/>
              </a:rPr>
              <a:t>A widely used teaching strategy that exemplifies how repeated reading of texts can be used to support pupils to develop reading fluency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CD99B9-3229-AEA2-8B9D-FD6986625DA4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Visiting the class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A3E621B-5A82-F9D5-ABF5-29CDFD9CE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872D1849F5D148B26C532B3CC6DEDD" ma:contentTypeVersion="14" ma:contentTypeDescription="Create a new document." ma:contentTypeScope="" ma:versionID="232e5d1b9031ea870bbb770d2265b404">
  <xsd:schema xmlns:xsd="http://www.w3.org/2001/XMLSchema" xmlns:xs="http://www.w3.org/2001/XMLSchema" xmlns:p="http://schemas.microsoft.com/office/2006/metadata/properties" xmlns:ns2="9c7bc9da-ca85-4db4-a9bc-7a96d23e2fc4" xmlns:ns3="5e062627-8e20-40d6-9a5b-f64ab6255ea3" targetNamespace="http://schemas.microsoft.com/office/2006/metadata/properties" ma:root="true" ma:fieldsID="1d65dec47b16e2eca54f31d6abdfd4a0" ns2:_="" ns3:_="">
    <xsd:import namespace="9c7bc9da-ca85-4db4-a9bc-7a96d23e2fc4"/>
    <xsd:import namespace="5e062627-8e20-40d6-9a5b-f64ab6255e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7bc9da-ca85-4db4-a9bc-7a96d23e2f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9141296-dbbd-4d35-bb66-ba3012ccc5a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062627-8e20-40d6-9a5b-f64ab6255ea3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c2396c8a-b74d-4b4e-a1d1-dd134bd3f327}" ma:internalName="TaxCatchAll" ma:showField="CatchAllData" ma:web="5e062627-8e20-40d6-9a5b-f64ab6255e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c7bc9da-ca85-4db4-a9bc-7a96d23e2fc4">
      <Terms xmlns="http://schemas.microsoft.com/office/infopath/2007/PartnerControls"/>
    </lcf76f155ced4ddcb4097134ff3c332f>
    <TaxCatchAll xmlns="5e062627-8e20-40d6-9a5b-f64ab6255ea3" xsi:nil="true"/>
  </documentManagement>
</p:properties>
</file>

<file path=customXml/itemProps1.xml><?xml version="1.0" encoding="utf-8"?>
<ds:datastoreItem xmlns:ds="http://schemas.openxmlformats.org/officeDocument/2006/customXml" ds:itemID="{8E977407-0524-432F-957A-2A97A1F25D4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130E4AE-DBD8-4972-BBF5-CC44452C6A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7bc9da-ca85-4db4-a9bc-7a96d23e2fc4"/>
    <ds:schemaRef ds:uri="5e062627-8e20-40d6-9a5b-f64ab6255e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471B9A5-0F52-478A-A3AE-70396CF4E581}">
  <ds:schemaRefs>
    <ds:schemaRef ds:uri="http://schemas.microsoft.com/office/2006/metadata/properties"/>
    <ds:schemaRef ds:uri="http://schemas.microsoft.com/office/infopath/2007/PartnerControls"/>
    <ds:schemaRef ds:uri="9c7bc9da-ca85-4db4-a9bc-7a96d23e2fc4"/>
    <ds:schemaRef ds:uri="5e062627-8e20-40d6-9a5b-f64ab6255ea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3351</TotalTime>
  <Words>454</Words>
  <Application>Microsoft Office PowerPoint</Application>
  <PresentationFormat>On-screen Show (4:3)</PresentationFormat>
  <Paragraphs>90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Ion</vt:lpstr>
      <vt:lpstr>PowerPoint Presentation</vt:lpstr>
      <vt:lpstr>  Mrs West – Head of Year &amp; Class Teacher Mrs Adey - 6RA Mr McMullen – 6LM Mr Treadwell - 6JT Mrs Murray and Miss Gillson - 6MG Mrs Bennett and Mrs West - 6WB We are ably supported by many other teaching staff and teaching assistants</vt:lpstr>
      <vt:lpstr>Expectations: Building on from Year 5</vt:lpstr>
      <vt:lpstr>What's different in Year 6?</vt:lpstr>
      <vt:lpstr>PowerPoint Presentation</vt:lpstr>
      <vt:lpstr>PE Kit</vt:lpstr>
      <vt:lpstr>PowerPoint Presentation</vt:lpstr>
      <vt:lpstr>PowerPoint Presentation</vt:lpstr>
      <vt:lpstr>Year 6 Blackwell Residential </vt:lpstr>
      <vt:lpstr>Year 6 Survival Week </vt:lpstr>
      <vt:lpstr>PowerPoint Presentation</vt:lpstr>
      <vt:lpstr>PowerPoint Presentation</vt:lpstr>
      <vt:lpstr>PowerPoint Presentation</vt:lpstr>
      <vt:lpstr>Catering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Handling Data</dc:title>
  <dc:creator>Katie Brooker</dc:creator>
  <cp:lastModifiedBy>Rachel HUMPHRIES</cp:lastModifiedBy>
  <cp:revision>438</cp:revision>
  <cp:lastPrinted>2013-12-09T10:51:36Z</cp:lastPrinted>
  <dcterms:created xsi:type="dcterms:W3CDTF">2012-02-11T23:07:43Z</dcterms:created>
  <dcterms:modified xsi:type="dcterms:W3CDTF">2025-09-10T20:37:15Z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0x0101009A872D1849F5D148B26C532B3CC6DEDD</vt:lpwstr>
  </property>
  <property fmtid="{D5CDD505-2E9C-101B-9397-08002B2CF9AE}" pid="3" name="MediaServiceImageTags">
    <vt:lpwstr/>
  </property>
</Properties>
</file>