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1"/>
  </p:notesMasterIdLst>
  <p:sldIdLst>
    <p:sldId id="256" r:id="rId2"/>
    <p:sldId id="257" r:id="rId3"/>
    <p:sldId id="264" r:id="rId4"/>
    <p:sldId id="258" r:id="rId5"/>
    <p:sldId id="259" r:id="rId6"/>
    <p:sldId id="260" r:id="rId7"/>
    <p:sldId id="261" r:id="rId8"/>
    <p:sldId id="262" r:id="rId9"/>
    <p:sldId id="265" r:id="rId10"/>
  </p:sldIdLst>
  <p:sldSz cx="9144000" cy="5143500" type="screen16x9"/>
  <p:notesSz cx="20104100" cy="11309350"/>
  <p:embeddedFontLst>
    <p:embeddedFont>
      <p:font typeface="SassoonPrimaryInfant" pitchFamily="2" charset="0"/>
      <p:regular r:id="rId12"/>
      <p:bold r:id="rId13"/>
    </p:embeddedFont>
    <p:embeddedFont>
      <p:font typeface="Calibri" panose="020F0502020204030204" pitchFamily="34" charset="0"/>
      <p:regular r:id="rId14"/>
      <p:bold r:id="rId15"/>
      <p:italic r:id="rId16"/>
      <p:boldItalic r:id="rId17"/>
    </p:embeddedFont>
    <p:embeddedFont>
      <p:font typeface="Poppins SemiBold" panose="020B0604020202020204" charset="0"/>
      <p:regular r:id="rId18"/>
      <p:bold r:id="rId19"/>
      <p:italic r:id="rId20"/>
      <p:boldItalic r:id="rId21"/>
    </p:embeddedFont>
    <p:embeddedFont>
      <p:font typeface="Dela Gothic One" panose="020B0604020202020204" charset="-128"/>
      <p:regular r:id="rId22"/>
    </p:embeddedFont>
    <p:embeddedFont>
      <p:font typeface="Poppins" panose="020B0604020202020204" charset="0"/>
      <p:regular r:id="rId23"/>
      <p:bold r:id="rId24"/>
      <p:italic r:id="rId25"/>
      <p:boldItalic r:id="rId2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1">
          <p15:clr>
            <a:srgbClr val="A4A3A4"/>
          </p15:clr>
        </p15:guide>
        <p15:guide id="2" pos="982">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7" roundtripDataSignature="AMtx7miXb4hB44owLUPJH+QdgkPQB/Pbb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031"/>
        <p:guide pos="98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font" Target="fonts/font15.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font" Target="fonts/font14.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font" Target="fonts/font1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8.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8712200" cy="566738"/>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1200"/>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 name="Google Shape;4;n"/>
          <p:cNvSpPr txBox="1">
            <a:spLocks noGrp="1"/>
          </p:cNvSpPr>
          <p:nvPr>
            <p:ph type="dt" idx="10"/>
          </p:nvPr>
        </p:nvSpPr>
        <p:spPr>
          <a:xfrm>
            <a:off x="11387138" y="0"/>
            <a:ext cx="8712200" cy="566738"/>
          </a:xfrm>
          <a:prstGeom prst="rect">
            <a:avLst/>
          </a:prstGeom>
          <a:noFill/>
          <a:ln>
            <a:noFill/>
          </a:ln>
        </p:spPr>
        <p:txBody>
          <a:bodyPr spcFirstLastPara="1" wrap="square" lIns="91425" tIns="45700" rIns="91425" bIns="45700" anchor="t" anchorCtr="0">
            <a:noAutofit/>
          </a:bodyPr>
          <a:lstStyle>
            <a:lvl1pPr lvl="0" algn="r">
              <a:spcBef>
                <a:spcPts val="0"/>
              </a:spcBef>
              <a:spcAft>
                <a:spcPts val="0"/>
              </a:spcAft>
              <a:buSzPts val="1400"/>
              <a:buNone/>
              <a:defRPr sz="1200"/>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 name="Google Shape;5;n"/>
          <p:cNvSpPr>
            <a:spLocks noGrp="1" noRot="1" noChangeAspect="1"/>
          </p:cNvSpPr>
          <p:nvPr>
            <p:ph type="sldImg" idx="3"/>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2009775" y="5441950"/>
            <a:ext cx="16084550" cy="44545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546"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10742613"/>
            <a:ext cx="8712200" cy="566737"/>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1200"/>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n"/>
          <p:cNvSpPr txBox="1">
            <a:spLocks noGrp="1"/>
          </p:cNvSpPr>
          <p:nvPr>
            <p:ph type="sldNum" idx="12"/>
          </p:nvPr>
        </p:nvSpPr>
        <p:spPr>
          <a:xfrm>
            <a:off x="11387138" y="10742613"/>
            <a:ext cx="8712200" cy="56673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t>‹#›</a:t>
            </a:fld>
            <a:endParaRPr sz="1200"/>
          </a:p>
        </p:txBody>
      </p:sp>
    </p:spTree>
    <p:extLst>
      <p:ext uri="{BB962C8B-B14F-4D97-AF65-F5344CB8AC3E}">
        <p14:creationId xmlns:p14="http://schemas.microsoft.com/office/powerpoint/2010/main" val="88672513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1: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8612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2: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2661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2: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2: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0981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3: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3: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576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4: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1" name="Google Shape;181;p4: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759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5: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p5: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3188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6: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5" name="Google Shape;405;p6: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4849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7: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p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9761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7:notes"/>
          <p:cNvSpPr txBox="1">
            <a:spLocks noGrp="1"/>
          </p:cNvSpPr>
          <p:nvPr>
            <p:ph type="body" idx="1"/>
          </p:nvPr>
        </p:nvSpPr>
        <p:spPr>
          <a:xfrm>
            <a:off x="2009775" y="5441950"/>
            <a:ext cx="16084550" cy="445452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p7:notes"/>
          <p:cNvSpPr>
            <a:spLocks noGrp="1" noRot="1" noChangeAspect="1"/>
          </p:cNvSpPr>
          <p:nvPr>
            <p:ph type="sldImg" idx="2"/>
          </p:nvPr>
        </p:nvSpPr>
        <p:spPr>
          <a:xfrm>
            <a:off x="6659563" y="1414463"/>
            <a:ext cx="6784975" cy="381635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65571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 01" type="obj">
  <p:cSld name="OBJECT">
    <p:bg>
      <p:bgPr>
        <a:solidFill>
          <a:schemeClr val="accent1"/>
        </a:solidFill>
        <a:effectLst/>
      </p:bgPr>
    </p:bg>
    <p:spTree>
      <p:nvGrpSpPr>
        <p:cNvPr id="1" name="Shape 10"/>
        <p:cNvGrpSpPr/>
        <p:nvPr/>
      </p:nvGrpSpPr>
      <p:grpSpPr>
        <a:xfrm>
          <a:off x="0" y="0"/>
          <a:ext cx="0" cy="0"/>
          <a:chOff x="0" y="0"/>
          <a:chExt cx="0" cy="0"/>
        </a:xfrm>
      </p:grpSpPr>
      <p:sp>
        <p:nvSpPr>
          <p:cNvPr id="11" name="Google Shape;11;p10"/>
          <p:cNvSpPr txBox="1">
            <a:spLocks noGrp="1"/>
          </p:cNvSpPr>
          <p:nvPr>
            <p:ph type="ctrTitle"/>
          </p:nvPr>
        </p:nvSpPr>
        <p:spPr>
          <a:xfrm>
            <a:off x="561791" y="1901437"/>
            <a:ext cx="4467409" cy="1679819"/>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5458" b="0" i="0" u="none" strike="noStrike" cap="none">
                <a:solidFill>
                  <a:schemeClr val="accent2"/>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10"/>
          <p:cNvSpPr txBox="1">
            <a:spLocks noGrp="1"/>
          </p:cNvSpPr>
          <p:nvPr>
            <p:ph type="subTitle" idx="1"/>
          </p:nvPr>
        </p:nvSpPr>
        <p:spPr>
          <a:xfrm>
            <a:off x="571497" y="3686538"/>
            <a:ext cx="3238503" cy="241460"/>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569" b="1" i="0" u="none" strike="noStrike" cap="none">
                <a:solidFill>
                  <a:schemeClr val="lt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pic>
        <p:nvPicPr>
          <p:cNvPr id="13" name="Google Shape;13;p10"/>
          <p:cNvPicPr preferRelativeResize="0"/>
          <p:nvPr/>
        </p:nvPicPr>
        <p:blipFill rotWithShape="1">
          <a:blip r:embed="rId2">
            <a:alphaModFix/>
          </a:blip>
          <a:srcRect/>
          <a:stretch/>
        </p:blipFill>
        <p:spPr>
          <a:xfrm>
            <a:off x="1806490" y="1123950"/>
            <a:ext cx="1066800" cy="600075"/>
          </a:xfrm>
          <a:prstGeom prst="rect">
            <a:avLst/>
          </a:prstGeom>
          <a:noFill/>
          <a:ln>
            <a:noFill/>
          </a:ln>
        </p:spPr>
      </p:pic>
      <p:grpSp>
        <p:nvGrpSpPr>
          <p:cNvPr id="14" name="Google Shape;14;p10"/>
          <p:cNvGrpSpPr/>
          <p:nvPr/>
        </p:nvGrpSpPr>
        <p:grpSpPr>
          <a:xfrm>
            <a:off x="5452751" y="419100"/>
            <a:ext cx="3230736" cy="4305300"/>
            <a:chOff x="5368274" y="209550"/>
            <a:chExt cx="3402280" cy="4533900"/>
          </a:xfrm>
        </p:grpSpPr>
        <p:sp>
          <p:nvSpPr>
            <p:cNvPr id="15" name="Google Shape;15;p10"/>
            <p:cNvSpPr/>
            <p:nvPr/>
          </p:nvSpPr>
          <p:spPr>
            <a:xfrm>
              <a:off x="5368274" y="573721"/>
              <a:ext cx="3402280" cy="4169729"/>
            </a:xfrm>
            <a:custGeom>
              <a:avLst/>
              <a:gdLst/>
              <a:ahLst/>
              <a:cxnLst/>
              <a:rect l="l" t="t" r="r" b="b"/>
              <a:pathLst>
                <a:path w="4195014" h="5141279" extrusionOk="0">
                  <a:moveTo>
                    <a:pt x="2097507" y="0"/>
                  </a:moveTo>
                  <a:lnTo>
                    <a:pt x="2097507" y="0"/>
                  </a:lnTo>
                  <a:cubicBezTo>
                    <a:pt x="3255197" y="0"/>
                    <a:pt x="4195015" y="940086"/>
                    <a:pt x="4195015" y="2097946"/>
                  </a:cubicBezTo>
                  <a:lnTo>
                    <a:pt x="4195015" y="4977232"/>
                  </a:lnTo>
                  <a:cubicBezTo>
                    <a:pt x="4195015" y="5067780"/>
                    <a:pt x="4121531" y="5141280"/>
                    <a:pt x="4031002" y="5141280"/>
                  </a:cubicBezTo>
                  <a:lnTo>
                    <a:pt x="164013" y="5141280"/>
                  </a:lnTo>
                  <a:cubicBezTo>
                    <a:pt x="73484" y="5141280"/>
                    <a:pt x="0" y="5067780"/>
                    <a:pt x="0" y="4977232"/>
                  </a:cubicBezTo>
                  <a:lnTo>
                    <a:pt x="0" y="2097946"/>
                  </a:lnTo>
                  <a:cubicBezTo>
                    <a:pt x="0" y="940086"/>
                    <a:pt x="939889" y="0"/>
                    <a:pt x="2097507" y="0"/>
                  </a:cubicBezTo>
                  <a:close/>
                </a:path>
              </a:pathLst>
            </a:custGeom>
            <a:solidFill>
              <a:srgbClr val="9CA3DB"/>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pic>
          <p:nvPicPr>
            <p:cNvPr id="16" name="Google Shape;16;p10"/>
            <p:cNvPicPr preferRelativeResize="0"/>
            <p:nvPr/>
          </p:nvPicPr>
          <p:blipFill rotWithShape="1">
            <a:blip r:embed="rId3">
              <a:alphaModFix/>
            </a:blip>
            <a:srcRect/>
            <a:stretch/>
          </p:blipFill>
          <p:spPr>
            <a:xfrm>
              <a:off x="6352463" y="209550"/>
              <a:ext cx="2001291" cy="4360230"/>
            </a:xfrm>
            <a:prstGeom prst="rect">
              <a:avLst/>
            </a:prstGeom>
            <a:noFill/>
            <a:ln>
              <a:noFill/>
            </a:ln>
          </p:spPr>
        </p:pic>
      </p:grpSp>
      <p:grpSp>
        <p:nvGrpSpPr>
          <p:cNvPr id="17" name="Google Shape;17;p10"/>
          <p:cNvGrpSpPr/>
          <p:nvPr/>
        </p:nvGrpSpPr>
        <p:grpSpPr>
          <a:xfrm>
            <a:off x="587290" y="1158059"/>
            <a:ext cx="839363" cy="487459"/>
            <a:chOff x="587290" y="1158059"/>
            <a:chExt cx="839363" cy="487459"/>
          </a:xfrm>
        </p:grpSpPr>
        <p:sp>
          <p:nvSpPr>
            <p:cNvPr id="18" name="Google Shape;18;p10"/>
            <p:cNvSpPr/>
            <p:nvPr/>
          </p:nvSpPr>
          <p:spPr>
            <a:xfrm>
              <a:off x="587290" y="1453663"/>
              <a:ext cx="162750" cy="147208"/>
            </a:xfrm>
            <a:custGeom>
              <a:avLst/>
              <a:gdLst/>
              <a:ahLst/>
              <a:cxnLst/>
              <a:rect l="l" t="t" r="r" b="b"/>
              <a:pathLst>
                <a:path w="162750" h="147208" extrusionOk="0">
                  <a:moveTo>
                    <a:pt x="0" y="146976"/>
                  </a:moveTo>
                  <a:cubicBezTo>
                    <a:pt x="116" y="143251"/>
                    <a:pt x="407" y="137896"/>
                    <a:pt x="757" y="130911"/>
                  </a:cubicBezTo>
                  <a:cubicBezTo>
                    <a:pt x="1106" y="123926"/>
                    <a:pt x="1572" y="116067"/>
                    <a:pt x="2037" y="107453"/>
                  </a:cubicBezTo>
                  <a:cubicBezTo>
                    <a:pt x="2561" y="98838"/>
                    <a:pt x="3027" y="89815"/>
                    <a:pt x="3551" y="80444"/>
                  </a:cubicBezTo>
                  <a:cubicBezTo>
                    <a:pt x="4075" y="71072"/>
                    <a:pt x="4540" y="62050"/>
                    <a:pt x="5064" y="53435"/>
                  </a:cubicBezTo>
                  <a:cubicBezTo>
                    <a:pt x="5588" y="44762"/>
                    <a:pt x="6054" y="37021"/>
                    <a:pt x="6461" y="30094"/>
                  </a:cubicBezTo>
                  <a:cubicBezTo>
                    <a:pt x="6869" y="23167"/>
                    <a:pt x="7218" y="17812"/>
                    <a:pt x="7509" y="14145"/>
                  </a:cubicBezTo>
                  <a:cubicBezTo>
                    <a:pt x="7800" y="9022"/>
                    <a:pt x="9488" y="5355"/>
                    <a:pt x="12631" y="3201"/>
                  </a:cubicBezTo>
                  <a:cubicBezTo>
                    <a:pt x="15774" y="1048"/>
                    <a:pt x="19325" y="0"/>
                    <a:pt x="23342" y="0"/>
                  </a:cubicBezTo>
                  <a:cubicBezTo>
                    <a:pt x="27765" y="0"/>
                    <a:pt x="31433" y="640"/>
                    <a:pt x="34285" y="1921"/>
                  </a:cubicBezTo>
                  <a:cubicBezTo>
                    <a:pt x="37137" y="3201"/>
                    <a:pt x="39116" y="4424"/>
                    <a:pt x="40280" y="5588"/>
                  </a:cubicBezTo>
                  <a:cubicBezTo>
                    <a:pt x="41968" y="9022"/>
                    <a:pt x="44588" y="14261"/>
                    <a:pt x="48080" y="21362"/>
                  </a:cubicBezTo>
                  <a:cubicBezTo>
                    <a:pt x="51573" y="28464"/>
                    <a:pt x="55356" y="36089"/>
                    <a:pt x="59431" y="44297"/>
                  </a:cubicBezTo>
                  <a:cubicBezTo>
                    <a:pt x="63505" y="52504"/>
                    <a:pt x="67580" y="60653"/>
                    <a:pt x="71654" y="68628"/>
                  </a:cubicBezTo>
                  <a:cubicBezTo>
                    <a:pt x="75729" y="76602"/>
                    <a:pt x="79105" y="83296"/>
                    <a:pt x="81841" y="88535"/>
                  </a:cubicBezTo>
                  <a:cubicBezTo>
                    <a:pt x="84286" y="83704"/>
                    <a:pt x="87313" y="77650"/>
                    <a:pt x="90980" y="70432"/>
                  </a:cubicBezTo>
                  <a:cubicBezTo>
                    <a:pt x="94647" y="63214"/>
                    <a:pt x="98256" y="55938"/>
                    <a:pt x="101923" y="48546"/>
                  </a:cubicBezTo>
                  <a:cubicBezTo>
                    <a:pt x="105590" y="41212"/>
                    <a:pt x="109024" y="34285"/>
                    <a:pt x="112226" y="27765"/>
                  </a:cubicBezTo>
                  <a:cubicBezTo>
                    <a:pt x="115427" y="21246"/>
                    <a:pt x="117930" y="16240"/>
                    <a:pt x="119618" y="12631"/>
                  </a:cubicBezTo>
                  <a:cubicBezTo>
                    <a:pt x="121597" y="8498"/>
                    <a:pt x="124100" y="5355"/>
                    <a:pt x="127127" y="3201"/>
                  </a:cubicBezTo>
                  <a:cubicBezTo>
                    <a:pt x="130154" y="1048"/>
                    <a:pt x="133996" y="0"/>
                    <a:pt x="138710" y="0"/>
                  </a:cubicBezTo>
                  <a:cubicBezTo>
                    <a:pt x="142843" y="0"/>
                    <a:pt x="146336" y="524"/>
                    <a:pt x="149188" y="1630"/>
                  </a:cubicBezTo>
                  <a:cubicBezTo>
                    <a:pt x="152040" y="2678"/>
                    <a:pt x="153845" y="3609"/>
                    <a:pt x="154543" y="4307"/>
                  </a:cubicBezTo>
                  <a:cubicBezTo>
                    <a:pt x="154834" y="8324"/>
                    <a:pt x="155183" y="14086"/>
                    <a:pt x="155591" y="21654"/>
                  </a:cubicBezTo>
                  <a:cubicBezTo>
                    <a:pt x="155998" y="29221"/>
                    <a:pt x="156464" y="37603"/>
                    <a:pt x="156988" y="46858"/>
                  </a:cubicBezTo>
                  <a:cubicBezTo>
                    <a:pt x="157512" y="56055"/>
                    <a:pt x="158036" y="65717"/>
                    <a:pt x="158618" y="75787"/>
                  </a:cubicBezTo>
                  <a:cubicBezTo>
                    <a:pt x="159200" y="85857"/>
                    <a:pt x="159782" y="95520"/>
                    <a:pt x="160364" y="104717"/>
                  </a:cubicBezTo>
                  <a:cubicBezTo>
                    <a:pt x="160946" y="113914"/>
                    <a:pt x="161412" y="122296"/>
                    <a:pt x="161761" y="129805"/>
                  </a:cubicBezTo>
                  <a:cubicBezTo>
                    <a:pt x="162110" y="137313"/>
                    <a:pt x="162459" y="143076"/>
                    <a:pt x="162751" y="147092"/>
                  </a:cubicBezTo>
                  <a:lnTo>
                    <a:pt x="137663" y="147092"/>
                  </a:lnTo>
                  <a:cubicBezTo>
                    <a:pt x="137546" y="144822"/>
                    <a:pt x="137313" y="140864"/>
                    <a:pt x="137022" y="135218"/>
                  </a:cubicBezTo>
                  <a:cubicBezTo>
                    <a:pt x="136731" y="129572"/>
                    <a:pt x="136382" y="123052"/>
                    <a:pt x="135975" y="115602"/>
                  </a:cubicBezTo>
                  <a:cubicBezTo>
                    <a:pt x="135567" y="108151"/>
                    <a:pt x="135102" y="100351"/>
                    <a:pt x="134694" y="92144"/>
                  </a:cubicBezTo>
                  <a:cubicBezTo>
                    <a:pt x="134287" y="83936"/>
                    <a:pt x="133821" y="76137"/>
                    <a:pt x="133414" y="68802"/>
                  </a:cubicBezTo>
                  <a:cubicBezTo>
                    <a:pt x="133006" y="61468"/>
                    <a:pt x="132599" y="54949"/>
                    <a:pt x="132249" y="49302"/>
                  </a:cubicBezTo>
                  <a:cubicBezTo>
                    <a:pt x="131900" y="43656"/>
                    <a:pt x="131667" y="39756"/>
                    <a:pt x="131493" y="37603"/>
                  </a:cubicBezTo>
                  <a:cubicBezTo>
                    <a:pt x="130212" y="40164"/>
                    <a:pt x="128524" y="43598"/>
                    <a:pt x="126370" y="47905"/>
                  </a:cubicBezTo>
                  <a:cubicBezTo>
                    <a:pt x="124217" y="52213"/>
                    <a:pt x="121888" y="56870"/>
                    <a:pt x="119385" y="61934"/>
                  </a:cubicBezTo>
                  <a:cubicBezTo>
                    <a:pt x="116882" y="66998"/>
                    <a:pt x="114263" y="72353"/>
                    <a:pt x="111527" y="77883"/>
                  </a:cubicBezTo>
                  <a:cubicBezTo>
                    <a:pt x="108791" y="83471"/>
                    <a:pt x="106230" y="88768"/>
                    <a:pt x="103727" y="93832"/>
                  </a:cubicBezTo>
                  <a:cubicBezTo>
                    <a:pt x="101224" y="98896"/>
                    <a:pt x="98954" y="103611"/>
                    <a:pt x="96859" y="107976"/>
                  </a:cubicBezTo>
                  <a:cubicBezTo>
                    <a:pt x="94763" y="112342"/>
                    <a:pt x="93133" y="115776"/>
                    <a:pt x="91795" y="118396"/>
                  </a:cubicBezTo>
                  <a:lnTo>
                    <a:pt x="70781" y="118396"/>
                  </a:lnTo>
                  <a:cubicBezTo>
                    <a:pt x="69035" y="114554"/>
                    <a:pt x="66590" y="109199"/>
                    <a:pt x="63272" y="102447"/>
                  </a:cubicBezTo>
                  <a:cubicBezTo>
                    <a:pt x="60013" y="95636"/>
                    <a:pt x="56462" y="88418"/>
                    <a:pt x="52679" y="80677"/>
                  </a:cubicBezTo>
                  <a:cubicBezTo>
                    <a:pt x="48895" y="72935"/>
                    <a:pt x="45111" y="65310"/>
                    <a:pt x="41328" y="57743"/>
                  </a:cubicBezTo>
                  <a:cubicBezTo>
                    <a:pt x="37544" y="50176"/>
                    <a:pt x="34168" y="43598"/>
                    <a:pt x="31141" y="38010"/>
                  </a:cubicBezTo>
                  <a:cubicBezTo>
                    <a:pt x="31025" y="41444"/>
                    <a:pt x="30734" y="46043"/>
                    <a:pt x="30385" y="51747"/>
                  </a:cubicBezTo>
                  <a:cubicBezTo>
                    <a:pt x="30036" y="57452"/>
                    <a:pt x="29686" y="63796"/>
                    <a:pt x="29337" y="70840"/>
                  </a:cubicBezTo>
                  <a:cubicBezTo>
                    <a:pt x="28988" y="77825"/>
                    <a:pt x="28580" y="85101"/>
                    <a:pt x="28173" y="92609"/>
                  </a:cubicBezTo>
                  <a:cubicBezTo>
                    <a:pt x="27765" y="100118"/>
                    <a:pt x="27358" y="107394"/>
                    <a:pt x="27009" y="114379"/>
                  </a:cubicBezTo>
                  <a:cubicBezTo>
                    <a:pt x="26659" y="121364"/>
                    <a:pt x="26310" y="127767"/>
                    <a:pt x="26019" y="133472"/>
                  </a:cubicBezTo>
                  <a:cubicBezTo>
                    <a:pt x="25728" y="139176"/>
                    <a:pt x="25495" y="143775"/>
                    <a:pt x="25379" y="147209"/>
                  </a:cubicBezTo>
                  <a:lnTo>
                    <a:pt x="0" y="147209"/>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19" name="Google Shape;19;p10"/>
            <p:cNvSpPr/>
            <p:nvPr/>
          </p:nvSpPr>
          <p:spPr>
            <a:xfrm>
              <a:off x="762031" y="1489985"/>
              <a:ext cx="117930" cy="113564"/>
            </a:xfrm>
            <a:custGeom>
              <a:avLst/>
              <a:gdLst/>
              <a:ahLst/>
              <a:cxnLst/>
              <a:rect l="l" t="t" r="r" b="b"/>
              <a:pathLst>
                <a:path w="117930" h="113564" extrusionOk="0">
                  <a:moveTo>
                    <a:pt x="58965" y="0"/>
                  </a:moveTo>
                  <a:cubicBezTo>
                    <a:pt x="67231" y="0"/>
                    <a:pt x="75031" y="1455"/>
                    <a:pt x="82248" y="4307"/>
                  </a:cubicBezTo>
                  <a:cubicBezTo>
                    <a:pt x="89466" y="7160"/>
                    <a:pt x="95694" y="11118"/>
                    <a:pt x="100991" y="16182"/>
                  </a:cubicBezTo>
                  <a:cubicBezTo>
                    <a:pt x="106288" y="21246"/>
                    <a:pt x="110421" y="27242"/>
                    <a:pt x="113448" y="34168"/>
                  </a:cubicBezTo>
                  <a:cubicBezTo>
                    <a:pt x="116417" y="41095"/>
                    <a:pt x="117930" y="48662"/>
                    <a:pt x="117930" y="56811"/>
                  </a:cubicBezTo>
                  <a:cubicBezTo>
                    <a:pt x="117930" y="64961"/>
                    <a:pt x="116417" y="72295"/>
                    <a:pt x="113448" y="79222"/>
                  </a:cubicBezTo>
                  <a:cubicBezTo>
                    <a:pt x="110421" y="86148"/>
                    <a:pt x="106288" y="92144"/>
                    <a:pt x="100991" y="97208"/>
                  </a:cubicBezTo>
                  <a:cubicBezTo>
                    <a:pt x="95694" y="102272"/>
                    <a:pt x="89466" y="106288"/>
                    <a:pt x="82248" y="109199"/>
                  </a:cubicBezTo>
                  <a:cubicBezTo>
                    <a:pt x="75031" y="112109"/>
                    <a:pt x="67289" y="113564"/>
                    <a:pt x="58965" y="113564"/>
                  </a:cubicBezTo>
                  <a:cubicBezTo>
                    <a:pt x="50641" y="113564"/>
                    <a:pt x="42900" y="112109"/>
                    <a:pt x="35682" y="109199"/>
                  </a:cubicBezTo>
                  <a:cubicBezTo>
                    <a:pt x="28464" y="106288"/>
                    <a:pt x="22236" y="102272"/>
                    <a:pt x="16939" y="97208"/>
                  </a:cubicBezTo>
                  <a:cubicBezTo>
                    <a:pt x="11642" y="92144"/>
                    <a:pt x="7509" y="86148"/>
                    <a:pt x="4482" y="79222"/>
                  </a:cubicBezTo>
                  <a:cubicBezTo>
                    <a:pt x="1455" y="72295"/>
                    <a:pt x="0" y="64844"/>
                    <a:pt x="0" y="56811"/>
                  </a:cubicBezTo>
                  <a:cubicBezTo>
                    <a:pt x="0" y="48779"/>
                    <a:pt x="1513" y="41153"/>
                    <a:pt x="4482" y="34168"/>
                  </a:cubicBezTo>
                  <a:cubicBezTo>
                    <a:pt x="7509" y="27242"/>
                    <a:pt x="11642" y="21246"/>
                    <a:pt x="16939" y="16182"/>
                  </a:cubicBezTo>
                  <a:cubicBezTo>
                    <a:pt x="22236" y="11118"/>
                    <a:pt x="28464" y="7160"/>
                    <a:pt x="35682" y="4307"/>
                  </a:cubicBezTo>
                  <a:cubicBezTo>
                    <a:pt x="42900" y="1455"/>
                    <a:pt x="50641" y="0"/>
                    <a:pt x="58965" y="0"/>
                  </a:cubicBezTo>
                  <a:moveTo>
                    <a:pt x="58965" y="91969"/>
                  </a:moveTo>
                  <a:cubicBezTo>
                    <a:pt x="63796" y="91969"/>
                    <a:pt x="68337" y="91096"/>
                    <a:pt x="72469" y="89292"/>
                  </a:cubicBezTo>
                  <a:cubicBezTo>
                    <a:pt x="76602" y="87487"/>
                    <a:pt x="80153" y="84984"/>
                    <a:pt x="83063" y="81783"/>
                  </a:cubicBezTo>
                  <a:cubicBezTo>
                    <a:pt x="85974" y="78581"/>
                    <a:pt x="88302" y="74856"/>
                    <a:pt x="89932" y="70607"/>
                  </a:cubicBezTo>
                  <a:cubicBezTo>
                    <a:pt x="91562" y="66416"/>
                    <a:pt x="92377" y="61759"/>
                    <a:pt x="92377" y="56811"/>
                  </a:cubicBezTo>
                  <a:cubicBezTo>
                    <a:pt x="92377" y="51864"/>
                    <a:pt x="91562" y="47149"/>
                    <a:pt x="89932" y="42783"/>
                  </a:cubicBezTo>
                  <a:cubicBezTo>
                    <a:pt x="88302" y="38417"/>
                    <a:pt x="85974" y="34692"/>
                    <a:pt x="83063" y="31549"/>
                  </a:cubicBezTo>
                  <a:cubicBezTo>
                    <a:pt x="80153" y="28406"/>
                    <a:pt x="76602" y="25961"/>
                    <a:pt x="72469" y="24156"/>
                  </a:cubicBezTo>
                  <a:cubicBezTo>
                    <a:pt x="68337" y="22352"/>
                    <a:pt x="63796" y="21479"/>
                    <a:pt x="58965" y="21479"/>
                  </a:cubicBezTo>
                  <a:cubicBezTo>
                    <a:pt x="54134" y="21479"/>
                    <a:pt x="49419" y="22352"/>
                    <a:pt x="45344" y="24156"/>
                  </a:cubicBezTo>
                  <a:cubicBezTo>
                    <a:pt x="41270" y="25961"/>
                    <a:pt x="37777" y="28406"/>
                    <a:pt x="34867" y="31549"/>
                  </a:cubicBezTo>
                  <a:cubicBezTo>
                    <a:pt x="31956" y="34692"/>
                    <a:pt x="29628" y="38476"/>
                    <a:pt x="27998" y="42783"/>
                  </a:cubicBezTo>
                  <a:cubicBezTo>
                    <a:pt x="26368" y="47149"/>
                    <a:pt x="25553" y="51805"/>
                    <a:pt x="25553" y="56811"/>
                  </a:cubicBezTo>
                  <a:cubicBezTo>
                    <a:pt x="25553" y="61817"/>
                    <a:pt x="26368" y="66416"/>
                    <a:pt x="27998" y="70607"/>
                  </a:cubicBezTo>
                  <a:cubicBezTo>
                    <a:pt x="29628" y="74856"/>
                    <a:pt x="31956" y="78523"/>
                    <a:pt x="34867" y="81783"/>
                  </a:cubicBezTo>
                  <a:cubicBezTo>
                    <a:pt x="37777" y="84984"/>
                    <a:pt x="41270" y="87487"/>
                    <a:pt x="45344" y="89292"/>
                  </a:cubicBezTo>
                  <a:cubicBezTo>
                    <a:pt x="49419" y="91096"/>
                    <a:pt x="53959" y="91969"/>
                    <a:pt x="58965" y="91969"/>
                  </a:cubicBezTo>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0" name="Google Shape;20;p10"/>
            <p:cNvSpPr/>
            <p:nvPr/>
          </p:nvSpPr>
          <p:spPr>
            <a:xfrm>
              <a:off x="890264" y="1489985"/>
              <a:ext cx="76136" cy="110654"/>
            </a:xfrm>
            <a:custGeom>
              <a:avLst/>
              <a:gdLst/>
              <a:ahLst/>
              <a:cxnLst/>
              <a:rect l="l" t="t" r="r" b="b"/>
              <a:pathLst>
                <a:path w="76136" h="110654" extrusionOk="0">
                  <a:moveTo>
                    <a:pt x="116" y="41386"/>
                  </a:moveTo>
                  <a:cubicBezTo>
                    <a:pt x="116" y="28231"/>
                    <a:pt x="4133" y="18045"/>
                    <a:pt x="12224" y="10827"/>
                  </a:cubicBezTo>
                  <a:cubicBezTo>
                    <a:pt x="20315" y="3609"/>
                    <a:pt x="31491" y="0"/>
                    <a:pt x="45752" y="0"/>
                  </a:cubicBezTo>
                  <a:cubicBezTo>
                    <a:pt x="54774" y="0"/>
                    <a:pt x="62050" y="1281"/>
                    <a:pt x="67696" y="3725"/>
                  </a:cubicBezTo>
                  <a:cubicBezTo>
                    <a:pt x="73343" y="6228"/>
                    <a:pt x="76136" y="10070"/>
                    <a:pt x="76136" y="15192"/>
                  </a:cubicBezTo>
                  <a:cubicBezTo>
                    <a:pt x="76136" y="17637"/>
                    <a:pt x="75438" y="19965"/>
                    <a:pt x="74099" y="22294"/>
                  </a:cubicBezTo>
                  <a:cubicBezTo>
                    <a:pt x="72760" y="24564"/>
                    <a:pt x="71654" y="26019"/>
                    <a:pt x="70781" y="26601"/>
                  </a:cubicBezTo>
                  <a:cubicBezTo>
                    <a:pt x="68337" y="25437"/>
                    <a:pt x="65368" y="24389"/>
                    <a:pt x="61759" y="23400"/>
                  </a:cubicBezTo>
                  <a:cubicBezTo>
                    <a:pt x="58208" y="22410"/>
                    <a:pt x="54134" y="21886"/>
                    <a:pt x="49535" y="21886"/>
                  </a:cubicBezTo>
                  <a:cubicBezTo>
                    <a:pt x="32829" y="21886"/>
                    <a:pt x="24448" y="30734"/>
                    <a:pt x="24448" y="48488"/>
                  </a:cubicBezTo>
                  <a:lnTo>
                    <a:pt x="24448" y="110654"/>
                  </a:lnTo>
                  <a:lnTo>
                    <a:pt x="0" y="110654"/>
                  </a:lnTo>
                  <a:lnTo>
                    <a:pt x="0" y="41386"/>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1" name="Google Shape;21;p10"/>
            <p:cNvSpPr/>
            <p:nvPr/>
          </p:nvSpPr>
          <p:spPr>
            <a:xfrm>
              <a:off x="968612" y="1489985"/>
              <a:ext cx="76136" cy="110654"/>
            </a:xfrm>
            <a:custGeom>
              <a:avLst/>
              <a:gdLst/>
              <a:ahLst/>
              <a:cxnLst/>
              <a:rect l="l" t="t" r="r" b="b"/>
              <a:pathLst>
                <a:path w="76136" h="110654" extrusionOk="0">
                  <a:moveTo>
                    <a:pt x="58" y="41386"/>
                  </a:moveTo>
                  <a:cubicBezTo>
                    <a:pt x="58" y="28231"/>
                    <a:pt x="4075" y="18045"/>
                    <a:pt x="12166" y="10827"/>
                  </a:cubicBezTo>
                  <a:cubicBezTo>
                    <a:pt x="20256" y="3609"/>
                    <a:pt x="31433" y="0"/>
                    <a:pt x="45694" y="0"/>
                  </a:cubicBezTo>
                  <a:cubicBezTo>
                    <a:pt x="54716" y="0"/>
                    <a:pt x="61992" y="1281"/>
                    <a:pt x="67696" y="3725"/>
                  </a:cubicBezTo>
                  <a:cubicBezTo>
                    <a:pt x="73342" y="6228"/>
                    <a:pt x="76136" y="10070"/>
                    <a:pt x="76136" y="15192"/>
                  </a:cubicBezTo>
                  <a:cubicBezTo>
                    <a:pt x="76136" y="17637"/>
                    <a:pt x="75438" y="19965"/>
                    <a:pt x="74099" y="22294"/>
                  </a:cubicBezTo>
                  <a:cubicBezTo>
                    <a:pt x="72760" y="24564"/>
                    <a:pt x="71654" y="26019"/>
                    <a:pt x="70781" y="26601"/>
                  </a:cubicBezTo>
                  <a:cubicBezTo>
                    <a:pt x="68337" y="25437"/>
                    <a:pt x="65368" y="24389"/>
                    <a:pt x="61759" y="23400"/>
                  </a:cubicBezTo>
                  <a:cubicBezTo>
                    <a:pt x="58208" y="22410"/>
                    <a:pt x="54134" y="21886"/>
                    <a:pt x="49535" y="21886"/>
                  </a:cubicBezTo>
                  <a:cubicBezTo>
                    <a:pt x="32829" y="21886"/>
                    <a:pt x="24447" y="30734"/>
                    <a:pt x="24447" y="48488"/>
                  </a:cubicBezTo>
                  <a:lnTo>
                    <a:pt x="24447" y="110654"/>
                  </a:lnTo>
                  <a:lnTo>
                    <a:pt x="0" y="110654"/>
                  </a:lnTo>
                  <a:lnTo>
                    <a:pt x="0" y="41386"/>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2" name="Google Shape;22;p10"/>
            <p:cNvSpPr/>
            <p:nvPr/>
          </p:nvSpPr>
          <p:spPr>
            <a:xfrm>
              <a:off x="1049347" y="1444758"/>
              <a:ext cx="29628" cy="155823"/>
            </a:xfrm>
            <a:custGeom>
              <a:avLst/>
              <a:gdLst/>
              <a:ahLst/>
              <a:cxnLst/>
              <a:rect l="l" t="t" r="r" b="b"/>
              <a:pathLst>
                <a:path w="29628" h="155823" extrusionOk="0">
                  <a:moveTo>
                    <a:pt x="14785" y="0"/>
                  </a:moveTo>
                  <a:cubicBezTo>
                    <a:pt x="18918" y="0"/>
                    <a:pt x="22410" y="1455"/>
                    <a:pt x="25321" y="4307"/>
                  </a:cubicBezTo>
                  <a:cubicBezTo>
                    <a:pt x="28173" y="7160"/>
                    <a:pt x="29628" y="10652"/>
                    <a:pt x="29628" y="14843"/>
                  </a:cubicBezTo>
                  <a:cubicBezTo>
                    <a:pt x="29628" y="19034"/>
                    <a:pt x="28173" y="22468"/>
                    <a:pt x="25321" y="25321"/>
                  </a:cubicBezTo>
                  <a:cubicBezTo>
                    <a:pt x="22468" y="28173"/>
                    <a:pt x="18976" y="29628"/>
                    <a:pt x="14785" y="29628"/>
                  </a:cubicBezTo>
                  <a:cubicBezTo>
                    <a:pt x="10594" y="29628"/>
                    <a:pt x="7160" y="28231"/>
                    <a:pt x="4307" y="25321"/>
                  </a:cubicBezTo>
                  <a:cubicBezTo>
                    <a:pt x="1455" y="22468"/>
                    <a:pt x="0" y="18976"/>
                    <a:pt x="0" y="14843"/>
                  </a:cubicBezTo>
                  <a:cubicBezTo>
                    <a:pt x="0" y="10710"/>
                    <a:pt x="1397" y="7218"/>
                    <a:pt x="4307" y="4307"/>
                  </a:cubicBezTo>
                  <a:cubicBezTo>
                    <a:pt x="7160" y="1455"/>
                    <a:pt x="10652" y="0"/>
                    <a:pt x="14785" y="0"/>
                  </a:cubicBezTo>
                  <a:moveTo>
                    <a:pt x="2561" y="59605"/>
                  </a:moveTo>
                  <a:cubicBezTo>
                    <a:pt x="2561" y="55589"/>
                    <a:pt x="3725" y="52737"/>
                    <a:pt x="5995" y="50932"/>
                  </a:cubicBezTo>
                  <a:cubicBezTo>
                    <a:pt x="8266" y="49128"/>
                    <a:pt x="11525" y="48255"/>
                    <a:pt x="15658" y="48255"/>
                  </a:cubicBezTo>
                  <a:cubicBezTo>
                    <a:pt x="18219" y="48255"/>
                    <a:pt x="20606" y="48546"/>
                    <a:pt x="22701" y="49186"/>
                  </a:cubicBezTo>
                  <a:cubicBezTo>
                    <a:pt x="24855" y="49826"/>
                    <a:pt x="26252" y="50292"/>
                    <a:pt x="27009" y="50583"/>
                  </a:cubicBezTo>
                  <a:lnTo>
                    <a:pt x="27009" y="155824"/>
                  </a:lnTo>
                  <a:lnTo>
                    <a:pt x="2561" y="155824"/>
                  </a:lnTo>
                  <a:lnTo>
                    <a:pt x="2561" y="59547"/>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3" name="Google Shape;23;p10"/>
            <p:cNvSpPr/>
            <p:nvPr/>
          </p:nvSpPr>
          <p:spPr>
            <a:xfrm>
              <a:off x="1085029" y="1490044"/>
              <a:ext cx="103785" cy="113622"/>
            </a:xfrm>
            <a:custGeom>
              <a:avLst/>
              <a:gdLst/>
              <a:ahLst/>
              <a:cxnLst/>
              <a:rect l="l" t="t" r="r" b="b"/>
              <a:pathLst>
                <a:path w="103785" h="113622" extrusionOk="0">
                  <a:moveTo>
                    <a:pt x="9139" y="83820"/>
                  </a:moveTo>
                  <a:cubicBezTo>
                    <a:pt x="10128" y="84519"/>
                    <a:pt x="11933" y="85450"/>
                    <a:pt x="14494" y="86614"/>
                  </a:cubicBezTo>
                  <a:cubicBezTo>
                    <a:pt x="17055" y="87778"/>
                    <a:pt x="20256" y="88942"/>
                    <a:pt x="24040" y="90165"/>
                  </a:cubicBezTo>
                  <a:cubicBezTo>
                    <a:pt x="27824" y="91387"/>
                    <a:pt x="32131" y="92435"/>
                    <a:pt x="37021" y="93250"/>
                  </a:cubicBezTo>
                  <a:cubicBezTo>
                    <a:pt x="41852" y="94123"/>
                    <a:pt x="47149" y="94530"/>
                    <a:pt x="52911" y="94530"/>
                  </a:cubicBezTo>
                  <a:cubicBezTo>
                    <a:pt x="60362" y="94530"/>
                    <a:pt x="66416" y="93541"/>
                    <a:pt x="71131" y="91620"/>
                  </a:cubicBezTo>
                  <a:cubicBezTo>
                    <a:pt x="75845" y="89699"/>
                    <a:pt x="78232" y="86381"/>
                    <a:pt x="78232" y="81666"/>
                  </a:cubicBezTo>
                  <a:cubicBezTo>
                    <a:pt x="78232" y="77650"/>
                    <a:pt x="76719" y="74623"/>
                    <a:pt x="73750" y="72528"/>
                  </a:cubicBezTo>
                  <a:cubicBezTo>
                    <a:pt x="70781" y="70432"/>
                    <a:pt x="65368" y="68977"/>
                    <a:pt x="57684" y="68162"/>
                  </a:cubicBezTo>
                  <a:lnTo>
                    <a:pt x="40979" y="66241"/>
                  </a:lnTo>
                  <a:cubicBezTo>
                    <a:pt x="35274" y="65659"/>
                    <a:pt x="30035" y="64611"/>
                    <a:pt x="25204" y="63156"/>
                  </a:cubicBezTo>
                  <a:cubicBezTo>
                    <a:pt x="20431" y="61643"/>
                    <a:pt x="16298" y="59605"/>
                    <a:pt x="12864" y="57044"/>
                  </a:cubicBezTo>
                  <a:cubicBezTo>
                    <a:pt x="9430" y="54483"/>
                    <a:pt x="6752" y="51282"/>
                    <a:pt x="4831" y="47498"/>
                  </a:cubicBezTo>
                  <a:cubicBezTo>
                    <a:pt x="2910" y="43714"/>
                    <a:pt x="1921" y="39174"/>
                    <a:pt x="1921" y="33877"/>
                  </a:cubicBezTo>
                  <a:cubicBezTo>
                    <a:pt x="1921" y="29279"/>
                    <a:pt x="2794" y="24971"/>
                    <a:pt x="4598" y="20897"/>
                  </a:cubicBezTo>
                  <a:cubicBezTo>
                    <a:pt x="6403" y="16822"/>
                    <a:pt x="9197" y="13213"/>
                    <a:pt x="13039" y="10070"/>
                  </a:cubicBezTo>
                  <a:cubicBezTo>
                    <a:pt x="16880" y="6927"/>
                    <a:pt x="21945" y="4482"/>
                    <a:pt x="28173" y="2678"/>
                  </a:cubicBezTo>
                  <a:cubicBezTo>
                    <a:pt x="34401" y="873"/>
                    <a:pt x="41910" y="0"/>
                    <a:pt x="50816" y="0"/>
                  </a:cubicBezTo>
                  <a:cubicBezTo>
                    <a:pt x="65659" y="0"/>
                    <a:pt x="77242" y="1630"/>
                    <a:pt x="85450" y="4948"/>
                  </a:cubicBezTo>
                  <a:cubicBezTo>
                    <a:pt x="93657" y="8266"/>
                    <a:pt x="97790" y="12515"/>
                    <a:pt x="97790" y="17812"/>
                  </a:cubicBezTo>
                  <a:cubicBezTo>
                    <a:pt x="97790" y="19558"/>
                    <a:pt x="97441" y="21013"/>
                    <a:pt x="96800" y="22294"/>
                  </a:cubicBezTo>
                  <a:cubicBezTo>
                    <a:pt x="96160" y="23574"/>
                    <a:pt x="95462" y="24739"/>
                    <a:pt x="94647" y="25728"/>
                  </a:cubicBezTo>
                  <a:cubicBezTo>
                    <a:pt x="93832" y="26718"/>
                    <a:pt x="93017" y="27533"/>
                    <a:pt x="92202" y="28173"/>
                  </a:cubicBezTo>
                  <a:cubicBezTo>
                    <a:pt x="91329" y="28813"/>
                    <a:pt x="90689" y="29221"/>
                    <a:pt x="90281" y="29337"/>
                  </a:cubicBezTo>
                  <a:cubicBezTo>
                    <a:pt x="89699" y="28755"/>
                    <a:pt x="88477" y="27882"/>
                    <a:pt x="86556" y="26659"/>
                  </a:cubicBezTo>
                  <a:cubicBezTo>
                    <a:pt x="84635" y="25437"/>
                    <a:pt x="82016" y="24215"/>
                    <a:pt x="78756" y="22992"/>
                  </a:cubicBezTo>
                  <a:cubicBezTo>
                    <a:pt x="75496" y="21770"/>
                    <a:pt x="71538" y="20722"/>
                    <a:pt x="66940" y="19791"/>
                  </a:cubicBezTo>
                  <a:cubicBezTo>
                    <a:pt x="62341" y="18860"/>
                    <a:pt x="57102" y="18394"/>
                    <a:pt x="51049" y="18394"/>
                  </a:cubicBezTo>
                  <a:cubicBezTo>
                    <a:pt x="34459" y="18394"/>
                    <a:pt x="26194" y="22759"/>
                    <a:pt x="26194" y="31491"/>
                  </a:cubicBezTo>
                  <a:cubicBezTo>
                    <a:pt x="26194" y="35216"/>
                    <a:pt x="27765" y="38010"/>
                    <a:pt x="30909" y="39931"/>
                  </a:cubicBezTo>
                  <a:cubicBezTo>
                    <a:pt x="34052" y="41852"/>
                    <a:pt x="38534" y="43191"/>
                    <a:pt x="44413" y="43889"/>
                  </a:cubicBezTo>
                  <a:lnTo>
                    <a:pt x="66299" y="46683"/>
                  </a:lnTo>
                  <a:cubicBezTo>
                    <a:pt x="78174" y="48255"/>
                    <a:pt x="87371" y="51514"/>
                    <a:pt x="93948" y="56462"/>
                  </a:cubicBezTo>
                  <a:cubicBezTo>
                    <a:pt x="100526" y="61410"/>
                    <a:pt x="103785" y="68628"/>
                    <a:pt x="103785" y="78232"/>
                  </a:cubicBezTo>
                  <a:cubicBezTo>
                    <a:pt x="103785" y="88942"/>
                    <a:pt x="99536" y="97557"/>
                    <a:pt x="91038" y="103960"/>
                  </a:cubicBezTo>
                  <a:cubicBezTo>
                    <a:pt x="82539" y="110363"/>
                    <a:pt x="70257" y="113623"/>
                    <a:pt x="54250" y="113623"/>
                  </a:cubicBezTo>
                  <a:cubicBezTo>
                    <a:pt x="46508" y="113623"/>
                    <a:pt x="39523" y="113041"/>
                    <a:pt x="33237" y="111935"/>
                  </a:cubicBezTo>
                  <a:cubicBezTo>
                    <a:pt x="26950" y="110770"/>
                    <a:pt x="21479" y="109490"/>
                    <a:pt x="16822" y="107976"/>
                  </a:cubicBezTo>
                  <a:cubicBezTo>
                    <a:pt x="12166" y="106463"/>
                    <a:pt x="8440" y="105008"/>
                    <a:pt x="5588" y="103611"/>
                  </a:cubicBezTo>
                  <a:cubicBezTo>
                    <a:pt x="2736" y="102214"/>
                    <a:pt x="873" y="101108"/>
                    <a:pt x="0" y="100409"/>
                  </a:cubicBezTo>
                  <a:lnTo>
                    <a:pt x="9197" y="83878"/>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4" name="Google Shape;24;p10"/>
            <p:cNvSpPr/>
            <p:nvPr/>
          </p:nvSpPr>
          <p:spPr>
            <a:xfrm>
              <a:off x="1196032" y="1442662"/>
              <a:ext cx="115834" cy="161004"/>
            </a:xfrm>
            <a:custGeom>
              <a:avLst/>
              <a:gdLst/>
              <a:ahLst/>
              <a:cxnLst/>
              <a:rect l="l" t="t" r="r" b="b"/>
              <a:pathLst>
                <a:path w="115834" h="161004" extrusionOk="0">
                  <a:moveTo>
                    <a:pt x="58" y="11351"/>
                  </a:moveTo>
                  <a:cubicBezTo>
                    <a:pt x="58" y="7509"/>
                    <a:pt x="1222" y="4657"/>
                    <a:pt x="3492" y="2794"/>
                  </a:cubicBezTo>
                  <a:cubicBezTo>
                    <a:pt x="5763" y="931"/>
                    <a:pt x="8964" y="0"/>
                    <a:pt x="13155" y="0"/>
                  </a:cubicBezTo>
                  <a:cubicBezTo>
                    <a:pt x="15716" y="0"/>
                    <a:pt x="18103" y="291"/>
                    <a:pt x="20198" y="990"/>
                  </a:cubicBezTo>
                  <a:cubicBezTo>
                    <a:pt x="22352" y="1630"/>
                    <a:pt x="23749" y="2096"/>
                    <a:pt x="24506" y="2387"/>
                  </a:cubicBezTo>
                  <a:lnTo>
                    <a:pt x="24506" y="63913"/>
                  </a:lnTo>
                  <a:cubicBezTo>
                    <a:pt x="28056" y="59373"/>
                    <a:pt x="33004" y="55473"/>
                    <a:pt x="39291" y="52213"/>
                  </a:cubicBezTo>
                  <a:cubicBezTo>
                    <a:pt x="45577" y="49011"/>
                    <a:pt x="52795" y="47382"/>
                    <a:pt x="60944" y="47382"/>
                  </a:cubicBezTo>
                  <a:cubicBezTo>
                    <a:pt x="69093" y="47382"/>
                    <a:pt x="76078" y="48779"/>
                    <a:pt x="82714" y="51573"/>
                  </a:cubicBezTo>
                  <a:cubicBezTo>
                    <a:pt x="89350" y="54367"/>
                    <a:pt x="95171" y="58267"/>
                    <a:pt x="100060" y="63389"/>
                  </a:cubicBezTo>
                  <a:cubicBezTo>
                    <a:pt x="105008" y="68453"/>
                    <a:pt x="108850" y="74448"/>
                    <a:pt x="111644" y="81375"/>
                  </a:cubicBezTo>
                  <a:cubicBezTo>
                    <a:pt x="114438" y="88302"/>
                    <a:pt x="115835" y="95927"/>
                    <a:pt x="115835" y="104193"/>
                  </a:cubicBezTo>
                  <a:cubicBezTo>
                    <a:pt x="115835" y="112459"/>
                    <a:pt x="114438" y="119909"/>
                    <a:pt x="111527" y="126894"/>
                  </a:cubicBezTo>
                  <a:cubicBezTo>
                    <a:pt x="108675" y="133879"/>
                    <a:pt x="104659" y="139933"/>
                    <a:pt x="99536" y="144881"/>
                  </a:cubicBezTo>
                  <a:cubicBezTo>
                    <a:pt x="94414" y="149886"/>
                    <a:pt x="88302" y="153845"/>
                    <a:pt x="81201" y="156697"/>
                  </a:cubicBezTo>
                  <a:cubicBezTo>
                    <a:pt x="74099" y="159549"/>
                    <a:pt x="66358" y="161004"/>
                    <a:pt x="57917" y="161004"/>
                  </a:cubicBezTo>
                  <a:cubicBezTo>
                    <a:pt x="49477" y="161004"/>
                    <a:pt x="41735" y="159724"/>
                    <a:pt x="34634" y="157163"/>
                  </a:cubicBezTo>
                  <a:cubicBezTo>
                    <a:pt x="27533" y="154601"/>
                    <a:pt x="21421" y="150701"/>
                    <a:pt x="16298" y="145579"/>
                  </a:cubicBezTo>
                  <a:cubicBezTo>
                    <a:pt x="11176" y="140457"/>
                    <a:pt x="7160" y="133996"/>
                    <a:pt x="4307" y="126312"/>
                  </a:cubicBezTo>
                  <a:cubicBezTo>
                    <a:pt x="1455" y="118570"/>
                    <a:pt x="0" y="109490"/>
                    <a:pt x="0" y="99071"/>
                  </a:cubicBezTo>
                  <a:lnTo>
                    <a:pt x="0" y="11409"/>
                  </a:lnTo>
                  <a:close/>
                  <a:moveTo>
                    <a:pt x="57510" y="138885"/>
                  </a:moveTo>
                  <a:cubicBezTo>
                    <a:pt x="62341" y="138885"/>
                    <a:pt x="66823" y="138012"/>
                    <a:pt x="70898" y="136208"/>
                  </a:cubicBezTo>
                  <a:cubicBezTo>
                    <a:pt x="74972" y="134403"/>
                    <a:pt x="78465" y="132017"/>
                    <a:pt x="81433" y="128931"/>
                  </a:cubicBezTo>
                  <a:cubicBezTo>
                    <a:pt x="84344" y="125846"/>
                    <a:pt x="86614" y="122238"/>
                    <a:pt x="88186" y="117988"/>
                  </a:cubicBezTo>
                  <a:cubicBezTo>
                    <a:pt x="89757" y="113797"/>
                    <a:pt x="90572" y="109199"/>
                    <a:pt x="90572" y="104193"/>
                  </a:cubicBezTo>
                  <a:cubicBezTo>
                    <a:pt x="90572" y="99187"/>
                    <a:pt x="89757" y="94530"/>
                    <a:pt x="88186" y="90281"/>
                  </a:cubicBezTo>
                  <a:cubicBezTo>
                    <a:pt x="86614" y="85974"/>
                    <a:pt x="84344" y="82307"/>
                    <a:pt x="81433" y="79222"/>
                  </a:cubicBezTo>
                  <a:cubicBezTo>
                    <a:pt x="78523" y="76137"/>
                    <a:pt x="74972" y="73750"/>
                    <a:pt x="70898" y="71946"/>
                  </a:cubicBezTo>
                  <a:cubicBezTo>
                    <a:pt x="66823" y="70141"/>
                    <a:pt x="62341" y="69268"/>
                    <a:pt x="57510" y="69268"/>
                  </a:cubicBezTo>
                  <a:cubicBezTo>
                    <a:pt x="52679" y="69268"/>
                    <a:pt x="47964" y="70141"/>
                    <a:pt x="43889" y="71946"/>
                  </a:cubicBezTo>
                  <a:cubicBezTo>
                    <a:pt x="39814" y="73750"/>
                    <a:pt x="36322" y="76195"/>
                    <a:pt x="33470" y="79338"/>
                  </a:cubicBezTo>
                  <a:cubicBezTo>
                    <a:pt x="30618" y="82481"/>
                    <a:pt x="28347" y="86207"/>
                    <a:pt x="26718" y="90514"/>
                  </a:cubicBezTo>
                  <a:cubicBezTo>
                    <a:pt x="25088" y="94821"/>
                    <a:pt x="24273" y="99362"/>
                    <a:pt x="24273" y="104251"/>
                  </a:cubicBezTo>
                  <a:cubicBezTo>
                    <a:pt x="24273" y="109373"/>
                    <a:pt x="25088" y="114088"/>
                    <a:pt x="26718" y="118396"/>
                  </a:cubicBezTo>
                  <a:cubicBezTo>
                    <a:pt x="28347" y="122703"/>
                    <a:pt x="30676" y="126312"/>
                    <a:pt x="33586" y="129339"/>
                  </a:cubicBezTo>
                  <a:cubicBezTo>
                    <a:pt x="36497" y="132366"/>
                    <a:pt x="40047" y="134694"/>
                    <a:pt x="44122" y="136440"/>
                  </a:cubicBezTo>
                  <a:cubicBezTo>
                    <a:pt x="48196" y="138128"/>
                    <a:pt x="52679" y="139001"/>
                    <a:pt x="57510" y="139001"/>
                  </a:cubicBezTo>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5" name="Google Shape;25;p10"/>
            <p:cNvSpPr/>
            <p:nvPr/>
          </p:nvSpPr>
          <p:spPr>
            <a:xfrm>
              <a:off x="1321995" y="1492954"/>
              <a:ext cx="104658" cy="152564"/>
            </a:xfrm>
            <a:custGeom>
              <a:avLst/>
              <a:gdLst/>
              <a:ahLst/>
              <a:cxnLst/>
              <a:rect l="l" t="t" r="r" b="b"/>
              <a:pathLst>
                <a:path w="104658" h="152564" extrusionOk="0">
                  <a:moveTo>
                    <a:pt x="0" y="11409"/>
                  </a:moveTo>
                  <a:cubicBezTo>
                    <a:pt x="0" y="7567"/>
                    <a:pt x="1164" y="4715"/>
                    <a:pt x="3434" y="2852"/>
                  </a:cubicBezTo>
                  <a:cubicBezTo>
                    <a:pt x="5704" y="990"/>
                    <a:pt x="8848" y="58"/>
                    <a:pt x="12864" y="58"/>
                  </a:cubicBezTo>
                  <a:cubicBezTo>
                    <a:pt x="15425" y="58"/>
                    <a:pt x="17812" y="349"/>
                    <a:pt x="20024" y="990"/>
                  </a:cubicBezTo>
                  <a:cubicBezTo>
                    <a:pt x="22236" y="1630"/>
                    <a:pt x="23691" y="2096"/>
                    <a:pt x="24447" y="2387"/>
                  </a:cubicBezTo>
                  <a:lnTo>
                    <a:pt x="24447" y="59605"/>
                  </a:lnTo>
                  <a:cubicBezTo>
                    <a:pt x="24447" y="68046"/>
                    <a:pt x="26718" y="74740"/>
                    <a:pt x="31200" y="79745"/>
                  </a:cubicBezTo>
                  <a:cubicBezTo>
                    <a:pt x="35682" y="84751"/>
                    <a:pt x="42667" y="87254"/>
                    <a:pt x="52096" y="87254"/>
                  </a:cubicBezTo>
                  <a:cubicBezTo>
                    <a:pt x="60828" y="87254"/>
                    <a:pt x="67696" y="84693"/>
                    <a:pt x="72702" y="79629"/>
                  </a:cubicBezTo>
                  <a:cubicBezTo>
                    <a:pt x="77708" y="74565"/>
                    <a:pt x="80211" y="67114"/>
                    <a:pt x="80211" y="57219"/>
                  </a:cubicBezTo>
                  <a:lnTo>
                    <a:pt x="80211" y="11351"/>
                  </a:lnTo>
                  <a:cubicBezTo>
                    <a:pt x="80211" y="7509"/>
                    <a:pt x="81375" y="4657"/>
                    <a:pt x="83645" y="2794"/>
                  </a:cubicBezTo>
                  <a:cubicBezTo>
                    <a:pt x="85915" y="931"/>
                    <a:pt x="89059" y="0"/>
                    <a:pt x="93075" y="0"/>
                  </a:cubicBezTo>
                  <a:cubicBezTo>
                    <a:pt x="95636" y="0"/>
                    <a:pt x="98023" y="291"/>
                    <a:pt x="100235" y="931"/>
                  </a:cubicBezTo>
                  <a:cubicBezTo>
                    <a:pt x="102447" y="1572"/>
                    <a:pt x="103902" y="2037"/>
                    <a:pt x="104659" y="2328"/>
                  </a:cubicBezTo>
                  <a:lnTo>
                    <a:pt x="104659" y="96218"/>
                  </a:lnTo>
                  <a:cubicBezTo>
                    <a:pt x="104659" y="106347"/>
                    <a:pt x="103320" y="114961"/>
                    <a:pt x="100584" y="122063"/>
                  </a:cubicBezTo>
                  <a:cubicBezTo>
                    <a:pt x="97848" y="129164"/>
                    <a:pt x="94006" y="134985"/>
                    <a:pt x="89001" y="139525"/>
                  </a:cubicBezTo>
                  <a:cubicBezTo>
                    <a:pt x="83995" y="144066"/>
                    <a:pt x="77999" y="147442"/>
                    <a:pt x="71014" y="149479"/>
                  </a:cubicBezTo>
                  <a:cubicBezTo>
                    <a:pt x="64029" y="151575"/>
                    <a:pt x="56229" y="152564"/>
                    <a:pt x="47673" y="152564"/>
                  </a:cubicBezTo>
                  <a:cubicBezTo>
                    <a:pt x="41794" y="152564"/>
                    <a:pt x="36438" y="152215"/>
                    <a:pt x="31607" y="151575"/>
                  </a:cubicBezTo>
                  <a:cubicBezTo>
                    <a:pt x="26718" y="150934"/>
                    <a:pt x="22410" y="150178"/>
                    <a:pt x="18627" y="149304"/>
                  </a:cubicBezTo>
                  <a:cubicBezTo>
                    <a:pt x="14843" y="148431"/>
                    <a:pt x="11758" y="147616"/>
                    <a:pt x="9313" y="146860"/>
                  </a:cubicBezTo>
                  <a:cubicBezTo>
                    <a:pt x="6869" y="146045"/>
                    <a:pt x="5181" y="145463"/>
                    <a:pt x="4191" y="145055"/>
                  </a:cubicBezTo>
                  <a:cubicBezTo>
                    <a:pt x="5355" y="142028"/>
                    <a:pt x="6403" y="139002"/>
                    <a:pt x="7392" y="135916"/>
                  </a:cubicBezTo>
                  <a:cubicBezTo>
                    <a:pt x="8382" y="132831"/>
                    <a:pt x="9372" y="129805"/>
                    <a:pt x="10419" y="126778"/>
                  </a:cubicBezTo>
                  <a:cubicBezTo>
                    <a:pt x="11409" y="127185"/>
                    <a:pt x="12980" y="127767"/>
                    <a:pt x="15134" y="128466"/>
                  </a:cubicBezTo>
                  <a:cubicBezTo>
                    <a:pt x="17288" y="129164"/>
                    <a:pt x="19849" y="129863"/>
                    <a:pt x="22876" y="130503"/>
                  </a:cubicBezTo>
                  <a:cubicBezTo>
                    <a:pt x="25845" y="131143"/>
                    <a:pt x="29279" y="131667"/>
                    <a:pt x="33062" y="132133"/>
                  </a:cubicBezTo>
                  <a:cubicBezTo>
                    <a:pt x="36846" y="132540"/>
                    <a:pt x="40862" y="132773"/>
                    <a:pt x="45170" y="132773"/>
                  </a:cubicBezTo>
                  <a:cubicBezTo>
                    <a:pt x="50758" y="132773"/>
                    <a:pt x="55764" y="132191"/>
                    <a:pt x="60187" y="130969"/>
                  </a:cubicBezTo>
                  <a:cubicBezTo>
                    <a:pt x="64611" y="129746"/>
                    <a:pt x="68395" y="127651"/>
                    <a:pt x="71422" y="124624"/>
                  </a:cubicBezTo>
                  <a:cubicBezTo>
                    <a:pt x="74507" y="121597"/>
                    <a:pt x="76835" y="117639"/>
                    <a:pt x="78523" y="112750"/>
                  </a:cubicBezTo>
                  <a:cubicBezTo>
                    <a:pt x="80153" y="107802"/>
                    <a:pt x="80968" y="101632"/>
                    <a:pt x="80968" y="94181"/>
                  </a:cubicBezTo>
                  <a:cubicBezTo>
                    <a:pt x="78116" y="98314"/>
                    <a:pt x="73634" y="101632"/>
                    <a:pt x="67580" y="104135"/>
                  </a:cubicBezTo>
                  <a:cubicBezTo>
                    <a:pt x="61526" y="106638"/>
                    <a:pt x="54832" y="107860"/>
                    <a:pt x="47556" y="107860"/>
                  </a:cubicBezTo>
                  <a:cubicBezTo>
                    <a:pt x="40688" y="107860"/>
                    <a:pt x="34343" y="106871"/>
                    <a:pt x="28464" y="104950"/>
                  </a:cubicBezTo>
                  <a:cubicBezTo>
                    <a:pt x="22585" y="103029"/>
                    <a:pt x="17579" y="100235"/>
                    <a:pt x="13446" y="96568"/>
                  </a:cubicBezTo>
                  <a:cubicBezTo>
                    <a:pt x="9313" y="92900"/>
                    <a:pt x="6054" y="88418"/>
                    <a:pt x="3667" y="82947"/>
                  </a:cubicBezTo>
                  <a:cubicBezTo>
                    <a:pt x="1281" y="77534"/>
                    <a:pt x="116" y="71305"/>
                    <a:pt x="116" y="64320"/>
                  </a:cubicBezTo>
                  <a:lnTo>
                    <a:pt x="116" y="11176"/>
                  </a:lnTo>
                  <a:close/>
                </a:path>
              </a:pathLst>
            </a:custGeom>
            <a:solidFill>
              <a:srgbClr val="FFFFFF"/>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6" name="Google Shape;26;p10"/>
            <p:cNvSpPr/>
            <p:nvPr/>
          </p:nvSpPr>
          <p:spPr>
            <a:xfrm>
              <a:off x="1063899" y="1158059"/>
              <a:ext cx="320020" cy="288284"/>
            </a:xfrm>
            <a:custGeom>
              <a:avLst/>
              <a:gdLst/>
              <a:ahLst/>
              <a:cxnLst/>
              <a:rect l="l" t="t" r="r" b="b"/>
              <a:pathLst>
                <a:path w="320020" h="288284" extrusionOk="0">
                  <a:moveTo>
                    <a:pt x="315140" y="241936"/>
                  </a:moveTo>
                  <a:lnTo>
                    <a:pt x="214847" y="85880"/>
                  </a:lnTo>
                  <a:lnTo>
                    <a:pt x="168630" y="13759"/>
                  </a:lnTo>
                  <a:cubicBezTo>
                    <a:pt x="156930" y="-4460"/>
                    <a:pt x="130328" y="-4634"/>
                    <a:pt x="118454" y="13527"/>
                  </a:cubicBezTo>
                  <a:lnTo>
                    <a:pt x="71887" y="84715"/>
                  </a:lnTo>
                  <a:lnTo>
                    <a:pt x="71887" y="84715"/>
                  </a:lnTo>
                  <a:cubicBezTo>
                    <a:pt x="71887" y="84715"/>
                    <a:pt x="71887" y="84715"/>
                    <a:pt x="71887" y="84715"/>
                  </a:cubicBezTo>
                  <a:lnTo>
                    <a:pt x="0" y="194555"/>
                  </a:lnTo>
                  <a:lnTo>
                    <a:pt x="55531" y="279422"/>
                  </a:lnTo>
                  <a:cubicBezTo>
                    <a:pt x="63272" y="291239"/>
                    <a:pt x="80560" y="291239"/>
                    <a:pt x="88244" y="279422"/>
                  </a:cubicBezTo>
                  <a:lnTo>
                    <a:pt x="143775" y="194555"/>
                  </a:lnTo>
                  <a:lnTo>
                    <a:pt x="143775" y="194555"/>
                  </a:lnTo>
                  <a:cubicBezTo>
                    <a:pt x="143775" y="194555"/>
                    <a:pt x="143775" y="194555"/>
                    <a:pt x="143775" y="194555"/>
                  </a:cubicBezTo>
                  <a:lnTo>
                    <a:pt x="199422" y="278957"/>
                  </a:lnTo>
                  <a:cubicBezTo>
                    <a:pt x="203205" y="284777"/>
                    <a:pt x="209666" y="288270"/>
                    <a:pt x="216651" y="288270"/>
                  </a:cubicBezTo>
                  <a:lnTo>
                    <a:pt x="289877" y="288270"/>
                  </a:lnTo>
                  <a:cubicBezTo>
                    <a:pt x="313685" y="288270"/>
                    <a:pt x="328062" y="261960"/>
                    <a:pt x="315198" y="241936"/>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27" name="Google Shape;27;p10"/>
            <p:cNvSpPr/>
            <p:nvPr/>
          </p:nvSpPr>
          <p:spPr>
            <a:xfrm>
              <a:off x="887653" y="1268837"/>
              <a:ext cx="176246" cy="177550"/>
            </a:xfrm>
            <a:custGeom>
              <a:avLst/>
              <a:gdLst/>
              <a:ahLst/>
              <a:cxnLst/>
              <a:rect l="l" t="t" r="r" b="b"/>
              <a:pathLst>
                <a:path w="176246" h="177550" extrusionOk="0">
                  <a:moveTo>
                    <a:pt x="80319" y="13694"/>
                  </a:moveTo>
                  <a:lnTo>
                    <a:pt x="4823" y="131216"/>
                  </a:lnTo>
                  <a:cubicBezTo>
                    <a:pt x="-8041" y="151240"/>
                    <a:pt x="6336" y="177550"/>
                    <a:pt x="30143" y="177550"/>
                  </a:cubicBezTo>
                  <a:lnTo>
                    <a:pt x="103369" y="177550"/>
                  </a:lnTo>
                  <a:cubicBezTo>
                    <a:pt x="110296" y="177550"/>
                    <a:pt x="116757" y="174058"/>
                    <a:pt x="120599" y="168237"/>
                  </a:cubicBezTo>
                  <a:lnTo>
                    <a:pt x="176246" y="83835"/>
                  </a:lnTo>
                  <a:lnTo>
                    <a:pt x="130204" y="13461"/>
                  </a:lnTo>
                  <a:cubicBezTo>
                    <a:pt x="118387" y="-4584"/>
                    <a:pt x="91961" y="-4467"/>
                    <a:pt x="80319" y="13694"/>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_General Text - Single Column - White">
  <p:cSld name="2_General Text - Single Column - White">
    <p:bg>
      <p:bgPr>
        <a:solidFill>
          <a:schemeClr val="accent2"/>
        </a:solidFill>
        <a:effectLst/>
      </p:bgPr>
    </p:bg>
    <p:spTree>
      <p:nvGrpSpPr>
        <p:cNvPr id="1" name="Shape 28"/>
        <p:cNvGrpSpPr/>
        <p:nvPr/>
      </p:nvGrpSpPr>
      <p:grpSpPr>
        <a:xfrm>
          <a:off x="0" y="0"/>
          <a:ext cx="0" cy="0"/>
          <a:chOff x="0" y="0"/>
          <a:chExt cx="0" cy="0"/>
        </a:xfrm>
      </p:grpSpPr>
      <p:sp>
        <p:nvSpPr>
          <p:cNvPr id="29" name="Google Shape;29;p11"/>
          <p:cNvSpPr txBox="1">
            <a:spLocks noGrp="1"/>
          </p:cNvSpPr>
          <p:nvPr>
            <p:ph type="body" idx="1"/>
          </p:nvPr>
        </p:nvSpPr>
        <p:spPr>
          <a:xfrm>
            <a:off x="551644" y="1657350"/>
            <a:ext cx="3243795"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30" name="Google Shape;30;p11"/>
          <p:cNvSpPr txBox="1">
            <a:spLocks noGrp="1"/>
          </p:cNvSpPr>
          <p:nvPr>
            <p:ph type="title"/>
          </p:nvPr>
        </p:nvSpPr>
        <p:spPr>
          <a:xfrm>
            <a:off x="551644" y="361951"/>
            <a:ext cx="3951040" cy="617716"/>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2400"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1" name="Google Shape;31;p11"/>
          <p:cNvSpPr txBox="1">
            <a:spLocks noGrp="1"/>
          </p:cNvSpPr>
          <p:nvPr>
            <p:ph type="subTitle" idx="2"/>
          </p:nvPr>
        </p:nvSpPr>
        <p:spPr>
          <a:xfrm>
            <a:off x="551644" y="810389"/>
            <a:ext cx="3951040" cy="169277"/>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100"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32" name="Google Shape;32;p11"/>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pic>
        <p:nvPicPr>
          <p:cNvPr id="33" name="Google Shape;33;p11"/>
          <p:cNvPicPr preferRelativeResize="0"/>
          <p:nvPr/>
        </p:nvPicPr>
        <p:blipFill rotWithShape="1">
          <a:blip r:embed="rId2">
            <a:alphaModFix/>
          </a:blip>
          <a:srcRect/>
          <a:stretch/>
        </p:blipFill>
        <p:spPr>
          <a:xfrm>
            <a:off x="1268990" y="4566188"/>
            <a:ext cx="671565" cy="377755"/>
          </a:xfrm>
          <a:prstGeom prst="rect">
            <a:avLst/>
          </a:prstGeom>
          <a:noFill/>
          <a:ln>
            <a:noFill/>
          </a:ln>
        </p:spPr>
      </p:pic>
      <p:grpSp>
        <p:nvGrpSpPr>
          <p:cNvPr id="34" name="Google Shape;34;p11"/>
          <p:cNvGrpSpPr/>
          <p:nvPr/>
        </p:nvGrpSpPr>
        <p:grpSpPr>
          <a:xfrm>
            <a:off x="533409" y="4608308"/>
            <a:ext cx="455449" cy="260859"/>
            <a:chOff x="533409" y="4400529"/>
            <a:chExt cx="534691" cy="306245"/>
          </a:xfrm>
        </p:grpSpPr>
        <p:sp>
          <p:nvSpPr>
            <p:cNvPr id="35" name="Google Shape;35;p11"/>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36" name="Google Shape;36;p11"/>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General Text - Single Column - White">
  <p:cSld name="1_General Text - Single Column - White">
    <p:bg>
      <p:bgPr>
        <a:solidFill>
          <a:schemeClr val="lt1"/>
        </a:solidFill>
        <a:effectLst/>
      </p:bgPr>
    </p:bg>
    <p:spTree>
      <p:nvGrpSpPr>
        <p:cNvPr id="1" name="Shape 37"/>
        <p:cNvGrpSpPr/>
        <p:nvPr/>
      </p:nvGrpSpPr>
      <p:grpSpPr>
        <a:xfrm>
          <a:off x="0" y="0"/>
          <a:ext cx="0" cy="0"/>
          <a:chOff x="0" y="0"/>
          <a:chExt cx="0" cy="0"/>
        </a:xfrm>
      </p:grpSpPr>
      <p:sp>
        <p:nvSpPr>
          <p:cNvPr id="38" name="Google Shape;38;p12"/>
          <p:cNvSpPr txBox="1">
            <a:spLocks noGrp="1"/>
          </p:cNvSpPr>
          <p:nvPr>
            <p:ph type="body" idx="1"/>
          </p:nvPr>
        </p:nvSpPr>
        <p:spPr>
          <a:xfrm>
            <a:off x="551644" y="1657350"/>
            <a:ext cx="3243795"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39" name="Google Shape;39;p12"/>
          <p:cNvSpPr txBox="1">
            <a:spLocks noGrp="1"/>
          </p:cNvSpPr>
          <p:nvPr>
            <p:ph type="title"/>
          </p:nvPr>
        </p:nvSpPr>
        <p:spPr>
          <a:xfrm>
            <a:off x="551644" y="361951"/>
            <a:ext cx="3951040" cy="617716"/>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2400"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0" name="Google Shape;40;p12"/>
          <p:cNvSpPr txBox="1">
            <a:spLocks noGrp="1"/>
          </p:cNvSpPr>
          <p:nvPr>
            <p:ph type="subTitle" idx="2"/>
          </p:nvPr>
        </p:nvSpPr>
        <p:spPr>
          <a:xfrm>
            <a:off x="551644" y="810389"/>
            <a:ext cx="3951040" cy="169277"/>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100"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41" name="Google Shape;41;p12"/>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pic>
        <p:nvPicPr>
          <p:cNvPr id="42" name="Google Shape;42;p12"/>
          <p:cNvPicPr preferRelativeResize="0"/>
          <p:nvPr/>
        </p:nvPicPr>
        <p:blipFill rotWithShape="1">
          <a:blip r:embed="rId2">
            <a:alphaModFix/>
          </a:blip>
          <a:srcRect/>
          <a:stretch/>
        </p:blipFill>
        <p:spPr>
          <a:xfrm>
            <a:off x="1268994" y="4563317"/>
            <a:ext cx="671564" cy="377755"/>
          </a:xfrm>
          <a:prstGeom prst="rect">
            <a:avLst/>
          </a:prstGeom>
          <a:noFill/>
          <a:ln>
            <a:noFill/>
          </a:ln>
        </p:spPr>
      </p:pic>
      <p:grpSp>
        <p:nvGrpSpPr>
          <p:cNvPr id="43" name="Google Shape;43;p12"/>
          <p:cNvGrpSpPr/>
          <p:nvPr/>
        </p:nvGrpSpPr>
        <p:grpSpPr>
          <a:xfrm>
            <a:off x="533409" y="4608308"/>
            <a:ext cx="455449" cy="260859"/>
            <a:chOff x="533409" y="4400529"/>
            <a:chExt cx="534691" cy="306245"/>
          </a:xfrm>
        </p:grpSpPr>
        <p:sp>
          <p:nvSpPr>
            <p:cNvPr id="44" name="Google Shape;44;p12"/>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45" name="Google Shape;45;p12"/>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_Divider Page - 01">
  <p:cSld name="2_Divider Page - 01">
    <p:bg>
      <p:bgPr>
        <a:solidFill>
          <a:schemeClr val="accent1"/>
        </a:solidFill>
        <a:effectLst/>
      </p:bgPr>
    </p:bg>
    <p:spTree>
      <p:nvGrpSpPr>
        <p:cNvPr id="1" name="Shape 50"/>
        <p:cNvGrpSpPr/>
        <p:nvPr/>
      </p:nvGrpSpPr>
      <p:grpSpPr>
        <a:xfrm>
          <a:off x="0" y="0"/>
          <a:ext cx="0" cy="0"/>
          <a:chOff x="0" y="0"/>
          <a:chExt cx="0" cy="0"/>
        </a:xfrm>
      </p:grpSpPr>
      <p:sp>
        <p:nvSpPr>
          <p:cNvPr id="51" name="Google Shape;51;p14"/>
          <p:cNvSpPr txBox="1">
            <a:spLocks noGrp="1"/>
          </p:cNvSpPr>
          <p:nvPr>
            <p:ph type="title"/>
          </p:nvPr>
        </p:nvSpPr>
        <p:spPr>
          <a:xfrm>
            <a:off x="542878" y="2076450"/>
            <a:ext cx="7818683" cy="990600"/>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6367" b="0" i="0" u="none" strike="noStrike" cap="none">
                <a:solidFill>
                  <a:schemeClr val="accent2"/>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2" name="Google Shape;52;p14"/>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2"/>
                </a:solidFill>
                <a:latin typeface="Dela Gothic One"/>
                <a:ea typeface="Dela Gothic One"/>
                <a:cs typeface="Dela Gothic One"/>
                <a:sym typeface="Dela Gothic One"/>
              </a:defRPr>
            </a:lvl1pPr>
            <a:lvl2pPr lvl="1" indent="0" algn="r">
              <a:spcBef>
                <a:spcPts val="0"/>
              </a:spcBef>
              <a:buNone/>
              <a:defRPr sz="900" b="0" i="0">
                <a:solidFill>
                  <a:schemeClr val="accent2"/>
                </a:solidFill>
                <a:latin typeface="Dela Gothic One"/>
                <a:ea typeface="Dela Gothic One"/>
                <a:cs typeface="Dela Gothic One"/>
                <a:sym typeface="Dela Gothic One"/>
              </a:defRPr>
            </a:lvl2pPr>
            <a:lvl3pPr lvl="2" indent="0" algn="r">
              <a:spcBef>
                <a:spcPts val="0"/>
              </a:spcBef>
              <a:buNone/>
              <a:defRPr sz="900" b="0" i="0">
                <a:solidFill>
                  <a:schemeClr val="accent2"/>
                </a:solidFill>
                <a:latin typeface="Dela Gothic One"/>
                <a:ea typeface="Dela Gothic One"/>
                <a:cs typeface="Dela Gothic One"/>
                <a:sym typeface="Dela Gothic One"/>
              </a:defRPr>
            </a:lvl3pPr>
            <a:lvl4pPr lvl="3" indent="0" algn="r">
              <a:spcBef>
                <a:spcPts val="0"/>
              </a:spcBef>
              <a:buNone/>
              <a:defRPr sz="900" b="0" i="0">
                <a:solidFill>
                  <a:schemeClr val="accent2"/>
                </a:solidFill>
                <a:latin typeface="Dela Gothic One"/>
                <a:ea typeface="Dela Gothic One"/>
                <a:cs typeface="Dela Gothic One"/>
                <a:sym typeface="Dela Gothic One"/>
              </a:defRPr>
            </a:lvl4pPr>
            <a:lvl5pPr lvl="4" indent="0" algn="r">
              <a:spcBef>
                <a:spcPts val="0"/>
              </a:spcBef>
              <a:buNone/>
              <a:defRPr sz="900" b="0" i="0">
                <a:solidFill>
                  <a:schemeClr val="accent2"/>
                </a:solidFill>
                <a:latin typeface="Dela Gothic One"/>
                <a:ea typeface="Dela Gothic One"/>
                <a:cs typeface="Dela Gothic One"/>
                <a:sym typeface="Dela Gothic One"/>
              </a:defRPr>
            </a:lvl5pPr>
            <a:lvl6pPr lvl="5" indent="0" algn="r">
              <a:spcBef>
                <a:spcPts val="0"/>
              </a:spcBef>
              <a:buNone/>
              <a:defRPr sz="900" b="0" i="0">
                <a:solidFill>
                  <a:schemeClr val="accent2"/>
                </a:solidFill>
                <a:latin typeface="Dela Gothic One"/>
                <a:ea typeface="Dela Gothic One"/>
                <a:cs typeface="Dela Gothic One"/>
                <a:sym typeface="Dela Gothic One"/>
              </a:defRPr>
            </a:lvl6pPr>
            <a:lvl7pPr lvl="6" indent="0" algn="r">
              <a:spcBef>
                <a:spcPts val="0"/>
              </a:spcBef>
              <a:buNone/>
              <a:defRPr sz="900" b="0" i="0">
                <a:solidFill>
                  <a:schemeClr val="accent2"/>
                </a:solidFill>
                <a:latin typeface="Dela Gothic One"/>
                <a:ea typeface="Dela Gothic One"/>
                <a:cs typeface="Dela Gothic One"/>
                <a:sym typeface="Dela Gothic One"/>
              </a:defRPr>
            </a:lvl7pPr>
            <a:lvl8pPr lvl="7" indent="0" algn="r">
              <a:spcBef>
                <a:spcPts val="0"/>
              </a:spcBef>
              <a:buNone/>
              <a:defRPr sz="900" b="0" i="0">
                <a:solidFill>
                  <a:schemeClr val="accent2"/>
                </a:solidFill>
                <a:latin typeface="Dela Gothic One"/>
                <a:ea typeface="Dela Gothic One"/>
                <a:cs typeface="Dela Gothic One"/>
                <a:sym typeface="Dela Gothic One"/>
              </a:defRPr>
            </a:lvl8pPr>
            <a:lvl9pPr lvl="8" indent="0" algn="r">
              <a:spcBef>
                <a:spcPts val="0"/>
              </a:spcBef>
              <a:buNone/>
              <a:defRPr sz="900" b="0" i="0">
                <a:solidFill>
                  <a:schemeClr val="accent2"/>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grpSp>
        <p:nvGrpSpPr>
          <p:cNvPr id="53" name="Google Shape;53;p14"/>
          <p:cNvGrpSpPr/>
          <p:nvPr/>
        </p:nvGrpSpPr>
        <p:grpSpPr>
          <a:xfrm>
            <a:off x="533409" y="4608308"/>
            <a:ext cx="455449" cy="260859"/>
            <a:chOff x="533409" y="4400529"/>
            <a:chExt cx="534691" cy="306245"/>
          </a:xfrm>
        </p:grpSpPr>
        <p:sp>
          <p:nvSpPr>
            <p:cNvPr id="54" name="Google Shape;54;p14"/>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55" name="Google Shape;55;p14"/>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pic>
        <p:nvPicPr>
          <p:cNvPr id="56" name="Google Shape;56;p14"/>
          <p:cNvPicPr preferRelativeResize="0"/>
          <p:nvPr/>
        </p:nvPicPr>
        <p:blipFill rotWithShape="1">
          <a:blip r:embed="rId2">
            <a:alphaModFix/>
          </a:blip>
          <a:srcRect/>
          <a:stretch/>
        </p:blipFill>
        <p:spPr>
          <a:xfrm>
            <a:off x="1268990" y="4566188"/>
            <a:ext cx="671565" cy="37775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Divider Page - 01">
  <p:cSld name="3_Divider Page - 01">
    <p:bg>
      <p:bgPr>
        <a:solidFill>
          <a:schemeClr val="accent2"/>
        </a:solidFill>
        <a:effectLst/>
      </p:bgPr>
    </p:bg>
    <p:spTree>
      <p:nvGrpSpPr>
        <p:cNvPr id="1" name="Shape 57"/>
        <p:cNvGrpSpPr/>
        <p:nvPr/>
      </p:nvGrpSpPr>
      <p:grpSpPr>
        <a:xfrm>
          <a:off x="0" y="0"/>
          <a:ext cx="0" cy="0"/>
          <a:chOff x="0" y="0"/>
          <a:chExt cx="0" cy="0"/>
        </a:xfrm>
      </p:grpSpPr>
      <p:sp>
        <p:nvSpPr>
          <p:cNvPr id="58" name="Google Shape;58;p15"/>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sp>
        <p:nvSpPr>
          <p:cNvPr id="59" name="Google Shape;59;p15"/>
          <p:cNvSpPr txBox="1">
            <a:spLocks noGrp="1"/>
          </p:cNvSpPr>
          <p:nvPr>
            <p:ph type="title"/>
          </p:nvPr>
        </p:nvSpPr>
        <p:spPr>
          <a:xfrm>
            <a:off x="542878" y="2076450"/>
            <a:ext cx="7818683" cy="990600"/>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6367"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pic>
        <p:nvPicPr>
          <p:cNvPr id="60" name="Google Shape;60;p15"/>
          <p:cNvPicPr preferRelativeResize="0"/>
          <p:nvPr/>
        </p:nvPicPr>
        <p:blipFill rotWithShape="1">
          <a:blip r:embed="rId2">
            <a:alphaModFix/>
          </a:blip>
          <a:srcRect/>
          <a:stretch/>
        </p:blipFill>
        <p:spPr>
          <a:xfrm>
            <a:off x="1268990" y="4566188"/>
            <a:ext cx="671565" cy="377755"/>
          </a:xfrm>
          <a:prstGeom prst="rect">
            <a:avLst/>
          </a:prstGeom>
          <a:noFill/>
          <a:ln>
            <a:noFill/>
          </a:ln>
        </p:spPr>
      </p:pic>
      <p:grpSp>
        <p:nvGrpSpPr>
          <p:cNvPr id="61" name="Google Shape;61;p15"/>
          <p:cNvGrpSpPr/>
          <p:nvPr/>
        </p:nvGrpSpPr>
        <p:grpSpPr>
          <a:xfrm>
            <a:off x="533409" y="4608308"/>
            <a:ext cx="455449" cy="260859"/>
            <a:chOff x="533409" y="4400529"/>
            <a:chExt cx="534691" cy="306245"/>
          </a:xfrm>
        </p:grpSpPr>
        <p:sp>
          <p:nvSpPr>
            <p:cNvPr id="62" name="Google Shape;62;p15"/>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63" name="Google Shape;63;p15"/>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Header and Text - 01">
  <p:cSld name="Header and Text - 01">
    <p:bg>
      <p:bgPr>
        <a:solidFill>
          <a:schemeClr val="accent1"/>
        </a:solidFill>
        <a:effectLst/>
      </p:bgPr>
    </p:bg>
    <p:spTree>
      <p:nvGrpSpPr>
        <p:cNvPr id="1" name="Shape 64"/>
        <p:cNvGrpSpPr/>
        <p:nvPr/>
      </p:nvGrpSpPr>
      <p:grpSpPr>
        <a:xfrm>
          <a:off x="0" y="0"/>
          <a:ext cx="0" cy="0"/>
          <a:chOff x="0" y="0"/>
          <a:chExt cx="0" cy="0"/>
        </a:xfrm>
      </p:grpSpPr>
      <p:sp>
        <p:nvSpPr>
          <p:cNvPr id="65" name="Google Shape;65;p16"/>
          <p:cNvSpPr txBox="1">
            <a:spLocks noGrp="1"/>
          </p:cNvSpPr>
          <p:nvPr>
            <p:ph type="body" idx="1"/>
          </p:nvPr>
        </p:nvSpPr>
        <p:spPr>
          <a:xfrm>
            <a:off x="4890538" y="2566202"/>
            <a:ext cx="3690786"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lt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lt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lt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lt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lt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66" name="Google Shape;66;p16"/>
          <p:cNvSpPr txBox="1">
            <a:spLocks noGrp="1"/>
          </p:cNvSpPr>
          <p:nvPr>
            <p:ph type="title"/>
          </p:nvPr>
        </p:nvSpPr>
        <p:spPr>
          <a:xfrm>
            <a:off x="565723" y="1947946"/>
            <a:ext cx="3951040" cy="2183316"/>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5480" b="0" i="0" u="none" strike="noStrike" cap="none">
                <a:solidFill>
                  <a:schemeClr val="accent2"/>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7" name="Google Shape;67;p16"/>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2"/>
                </a:solidFill>
                <a:latin typeface="Dela Gothic One"/>
                <a:ea typeface="Dela Gothic One"/>
                <a:cs typeface="Dela Gothic One"/>
                <a:sym typeface="Dela Gothic One"/>
              </a:defRPr>
            </a:lvl1pPr>
            <a:lvl2pPr lvl="1" indent="0" algn="r">
              <a:spcBef>
                <a:spcPts val="0"/>
              </a:spcBef>
              <a:buNone/>
              <a:defRPr sz="900" b="0" i="0">
                <a:solidFill>
                  <a:schemeClr val="accent2"/>
                </a:solidFill>
                <a:latin typeface="Dela Gothic One"/>
                <a:ea typeface="Dela Gothic One"/>
                <a:cs typeface="Dela Gothic One"/>
                <a:sym typeface="Dela Gothic One"/>
              </a:defRPr>
            </a:lvl2pPr>
            <a:lvl3pPr lvl="2" indent="0" algn="r">
              <a:spcBef>
                <a:spcPts val="0"/>
              </a:spcBef>
              <a:buNone/>
              <a:defRPr sz="900" b="0" i="0">
                <a:solidFill>
                  <a:schemeClr val="accent2"/>
                </a:solidFill>
                <a:latin typeface="Dela Gothic One"/>
                <a:ea typeface="Dela Gothic One"/>
                <a:cs typeface="Dela Gothic One"/>
                <a:sym typeface="Dela Gothic One"/>
              </a:defRPr>
            </a:lvl3pPr>
            <a:lvl4pPr lvl="3" indent="0" algn="r">
              <a:spcBef>
                <a:spcPts val="0"/>
              </a:spcBef>
              <a:buNone/>
              <a:defRPr sz="900" b="0" i="0">
                <a:solidFill>
                  <a:schemeClr val="accent2"/>
                </a:solidFill>
                <a:latin typeface="Dela Gothic One"/>
                <a:ea typeface="Dela Gothic One"/>
                <a:cs typeface="Dela Gothic One"/>
                <a:sym typeface="Dela Gothic One"/>
              </a:defRPr>
            </a:lvl4pPr>
            <a:lvl5pPr lvl="4" indent="0" algn="r">
              <a:spcBef>
                <a:spcPts val="0"/>
              </a:spcBef>
              <a:buNone/>
              <a:defRPr sz="900" b="0" i="0">
                <a:solidFill>
                  <a:schemeClr val="accent2"/>
                </a:solidFill>
                <a:latin typeface="Dela Gothic One"/>
                <a:ea typeface="Dela Gothic One"/>
                <a:cs typeface="Dela Gothic One"/>
                <a:sym typeface="Dela Gothic One"/>
              </a:defRPr>
            </a:lvl5pPr>
            <a:lvl6pPr lvl="5" indent="0" algn="r">
              <a:spcBef>
                <a:spcPts val="0"/>
              </a:spcBef>
              <a:buNone/>
              <a:defRPr sz="900" b="0" i="0">
                <a:solidFill>
                  <a:schemeClr val="accent2"/>
                </a:solidFill>
                <a:latin typeface="Dela Gothic One"/>
                <a:ea typeface="Dela Gothic One"/>
                <a:cs typeface="Dela Gothic One"/>
                <a:sym typeface="Dela Gothic One"/>
              </a:defRPr>
            </a:lvl6pPr>
            <a:lvl7pPr lvl="6" indent="0" algn="r">
              <a:spcBef>
                <a:spcPts val="0"/>
              </a:spcBef>
              <a:buNone/>
              <a:defRPr sz="900" b="0" i="0">
                <a:solidFill>
                  <a:schemeClr val="accent2"/>
                </a:solidFill>
                <a:latin typeface="Dela Gothic One"/>
                <a:ea typeface="Dela Gothic One"/>
                <a:cs typeface="Dela Gothic One"/>
                <a:sym typeface="Dela Gothic One"/>
              </a:defRPr>
            </a:lvl7pPr>
            <a:lvl8pPr lvl="7" indent="0" algn="r">
              <a:spcBef>
                <a:spcPts val="0"/>
              </a:spcBef>
              <a:buNone/>
              <a:defRPr sz="900" b="0" i="0">
                <a:solidFill>
                  <a:schemeClr val="accent2"/>
                </a:solidFill>
                <a:latin typeface="Dela Gothic One"/>
                <a:ea typeface="Dela Gothic One"/>
                <a:cs typeface="Dela Gothic One"/>
                <a:sym typeface="Dela Gothic One"/>
              </a:defRPr>
            </a:lvl8pPr>
            <a:lvl9pPr lvl="8" indent="0" algn="r">
              <a:spcBef>
                <a:spcPts val="0"/>
              </a:spcBef>
              <a:buNone/>
              <a:defRPr sz="900" b="0" i="0">
                <a:solidFill>
                  <a:schemeClr val="accent2"/>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grpSp>
        <p:nvGrpSpPr>
          <p:cNvPr id="68" name="Google Shape;68;p16"/>
          <p:cNvGrpSpPr/>
          <p:nvPr/>
        </p:nvGrpSpPr>
        <p:grpSpPr>
          <a:xfrm>
            <a:off x="533409" y="4608308"/>
            <a:ext cx="455449" cy="260859"/>
            <a:chOff x="533409" y="4400529"/>
            <a:chExt cx="534691" cy="306245"/>
          </a:xfrm>
        </p:grpSpPr>
        <p:sp>
          <p:nvSpPr>
            <p:cNvPr id="69" name="Google Shape;69;p16"/>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70" name="Google Shape;70;p16"/>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2"/>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pic>
        <p:nvPicPr>
          <p:cNvPr id="71" name="Google Shape;71;p16"/>
          <p:cNvPicPr preferRelativeResize="0"/>
          <p:nvPr/>
        </p:nvPicPr>
        <p:blipFill rotWithShape="1">
          <a:blip r:embed="rId2">
            <a:alphaModFix/>
          </a:blip>
          <a:srcRect/>
          <a:stretch/>
        </p:blipFill>
        <p:spPr>
          <a:xfrm>
            <a:off x="1268990" y="4566188"/>
            <a:ext cx="671565" cy="37775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Header and Text - 02">
  <p:cSld name="1_Header and Text - 02">
    <p:bg>
      <p:bgPr>
        <a:solidFill>
          <a:schemeClr val="accent2"/>
        </a:solidFill>
        <a:effectLst/>
      </p:bgPr>
    </p:bg>
    <p:spTree>
      <p:nvGrpSpPr>
        <p:cNvPr id="1" name="Shape 72"/>
        <p:cNvGrpSpPr/>
        <p:nvPr/>
      </p:nvGrpSpPr>
      <p:grpSpPr>
        <a:xfrm>
          <a:off x="0" y="0"/>
          <a:ext cx="0" cy="0"/>
          <a:chOff x="0" y="0"/>
          <a:chExt cx="0" cy="0"/>
        </a:xfrm>
      </p:grpSpPr>
      <p:sp>
        <p:nvSpPr>
          <p:cNvPr id="73" name="Google Shape;73;p17"/>
          <p:cNvSpPr txBox="1">
            <a:spLocks noGrp="1"/>
          </p:cNvSpPr>
          <p:nvPr>
            <p:ph type="body" idx="1"/>
          </p:nvPr>
        </p:nvSpPr>
        <p:spPr>
          <a:xfrm>
            <a:off x="4890538" y="2566202"/>
            <a:ext cx="3690786"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74" name="Google Shape;74;p17"/>
          <p:cNvSpPr txBox="1">
            <a:spLocks noGrp="1"/>
          </p:cNvSpPr>
          <p:nvPr>
            <p:ph type="title"/>
          </p:nvPr>
        </p:nvSpPr>
        <p:spPr>
          <a:xfrm>
            <a:off x="565723" y="1947946"/>
            <a:ext cx="3951040" cy="2183316"/>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5480"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5" name="Google Shape;75;p17"/>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pic>
        <p:nvPicPr>
          <p:cNvPr id="76" name="Google Shape;76;p17"/>
          <p:cNvPicPr preferRelativeResize="0"/>
          <p:nvPr/>
        </p:nvPicPr>
        <p:blipFill rotWithShape="1">
          <a:blip r:embed="rId2">
            <a:alphaModFix/>
          </a:blip>
          <a:srcRect/>
          <a:stretch/>
        </p:blipFill>
        <p:spPr>
          <a:xfrm>
            <a:off x="1268990" y="4566188"/>
            <a:ext cx="671565" cy="377755"/>
          </a:xfrm>
          <a:prstGeom prst="rect">
            <a:avLst/>
          </a:prstGeom>
          <a:noFill/>
          <a:ln>
            <a:noFill/>
          </a:ln>
        </p:spPr>
      </p:pic>
      <p:grpSp>
        <p:nvGrpSpPr>
          <p:cNvPr id="77" name="Google Shape;77;p17"/>
          <p:cNvGrpSpPr/>
          <p:nvPr/>
        </p:nvGrpSpPr>
        <p:grpSpPr>
          <a:xfrm>
            <a:off x="533409" y="4608308"/>
            <a:ext cx="455449" cy="260859"/>
            <a:chOff x="533409" y="4400529"/>
            <a:chExt cx="534691" cy="306245"/>
          </a:xfrm>
        </p:grpSpPr>
        <p:sp>
          <p:nvSpPr>
            <p:cNvPr id="78" name="Google Shape;78;p17"/>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79" name="Google Shape;79;p17"/>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2_Header and Text - 03">
  <p:cSld name="2_Header and Text - 03">
    <p:bg>
      <p:bgPr>
        <a:solidFill>
          <a:schemeClr val="lt1"/>
        </a:solidFill>
        <a:effectLst/>
      </p:bgPr>
    </p:bg>
    <p:spTree>
      <p:nvGrpSpPr>
        <p:cNvPr id="1" name="Shape 80"/>
        <p:cNvGrpSpPr/>
        <p:nvPr/>
      </p:nvGrpSpPr>
      <p:grpSpPr>
        <a:xfrm>
          <a:off x="0" y="0"/>
          <a:ext cx="0" cy="0"/>
          <a:chOff x="0" y="0"/>
          <a:chExt cx="0" cy="0"/>
        </a:xfrm>
      </p:grpSpPr>
      <p:sp>
        <p:nvSpPr>
          <p:cNvPr id="81" name="Google Shape;81;p18"/>
          <p:cNvSpPr txBox="1">
            <a:spLocks noGrp="1"/>
          </p:cNvSpPr>
          <p:nvPr>
            <p:ph type="body" idx="1"/>
          </p:nvPr>
        </p:nvSpPr>
        <p:spPr>
          <a:xfrm>
            <a:off x="4890537" y="2566202"/>
            <a:ext cx="3687739"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82" name="Google Shape;82;p18"/>
          <p:cNvSpPr txBox="1">
            <a:spLocks noGrp="1"/>
          </p:cNvSpPr>
          <p:nvPr>
            <p:ph type="title"/>
          </p:nvPr>
        </p:nvSpPr>
        <p:spPr>
          <a:xfrm>
            <a:off x="565723" y="1947946"/>
            <a:ext cx="3951040" cy="2183316"/>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5480"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pic>
        <p:nvPicPr>
          <p:cNvPr id="83" name="Google Shape;83;p18"/>
          <p:cNvPicPr preferRelativeResize="0"/>
          <p:nvPr/>
        </p:nvPicPr>
        <p:blipFill rotWithShape="1">
          <a:blip r:embed="rId2">
            <a:alphaModFix/>
          </a:blip>
          <a:srcRect/>
          <a:stretch/>
        </p:blipFill>
        <p:spPr>
          <a:xfrm>
            <a:off x="1268994" y="4563317"/>
            <a:ext cx="671564" cy="377755"/>
          </a:xfrm>
          <a:prstGeom prst="rect">
            <a:avLst/>
          </a:prstGeom>
          <a:noFill/>
          <a:ln>
            <a:noFill/>
          </a:ln>
        </p:spPr>
      </p:pic>
      <p:sp>
        <p:nvSpPr>
          <p:cNvPr id="84" name="Google Shape;84;p18"/>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grpSp>
        <p:nvGrpSpPr>
          <p:cNvPr id="85" name="Google Shape;85;p18"/>
          <p:cNvGrpSpPr/>
          <p:nvPr/>
        </p:nvGrpSpPr>
        <p:grpSpPr>
          <a:xfrm>
            <a:off x="533409" y="4608308"/>
            <a:ext cx="455449" cy="260859"/>
            <a:chOff x="533409" y="4400529"/>
            <a:chExt cx="534691" cy="306245"/>
          </a:xfrm>
        </p:grpSpPr>
        <p:sp>
          <p:nvSpPr>
            <p:cNvPr id="86" name="Google Shape;86;p18"/>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87" name="Google Shape;87;p18"/>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General Text - Single Column - White">
  <p:cSld name="General Text - Single Column - White">
    <p:bg>
      <p:bgPr>
        <a:solidFill>
          <a:schemeClr val="lt1"/>
        </a:solidFill>
        <a:effectLst/>
      </p:bgPr>
    </p:bg>
    <p:spTree>
      <p:nvGrpSpPr>
        <p:cNvPr id="1" name="Shape 88"/>
        <p:cNvGrpSpPr/>
        <p:nvPr/>
      </p:nvGrpSpPr>
      <p:grpSpPr>
        <a:xfrm>
          <a:off x="0" y="0"/>
          <a:ext cx="0" cy="0"/>
          <a:chOff x="0" y="0"/>
          <a:chExt cx="0" cy="0"/>
        </a:xfrm>
      </p:grpSpPr>
      <p:sp>
        <p:nvSpPr>
          <p:cNvPr id="89" name="Google Shape;89;p19"/>
          <p:cNvSpPr txBox="1">
            <a:spLocks noGrp="1"/>
          </p:cNvSpPr>
          <p:nvPr>
            <p:ph type="body" idx="1"/>
          </p:nvPr>
        </p:nvSpPr>
        <p:spPr>
          <a:xfrm>
            <a:off x="551644" y="2626116"/>
            <a:ext cx="3243795"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90" name="Google Shape;90;p19"/>
          <p:cNvSpPr txBox="1">
            <a:spLocks noGrp="1"/>
          </p:cNvSpPr>
          <p:nvPr>
            <p:ph type="title"/>
          </p:nvPr>
        </p:nvSpPr>
        <p:spPr>
          <a:xfrm>
            <a:off x="551644" y="1419008"/>
            <a:ext cx="3951040" cy="910151"/>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3184"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1" name="Google Shape;91;p19"/>
          <p:cNvSpPr txBox="1">
            <a:spLocks noGrp="1"/>
          </p:cNvSpPr>
          <p:nvPr>
            <p:ph type="subTitle" idx="2"/>
          </p:nvPr>
        </p:nvSpPr>
        <p:spPr>
          <a:xfrm>
            <a:off x="551644" y="2105196"/>
            <a:ext cx="3951040" cy="223963"/>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455"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92" name="Google Shape;92;p19"/>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pic>
        <p:nvPicPr>
          <p:cNvPr id="93" name="Google Shape;93;p19"/>
          <p:cNvPicPr preferRelativeResize="0"/>
          <p:nvPr/>
        </p:nvPicPr>
        <p:blipFill rotWithShape="1">
          <a:blip r:embed="rId2">
            <a:alphaModFix/>
          </a:blip>
          <a:srcRect/>
          <a:stretch/>
        </p:blipFill>
        <p:spPr>
          <a:xfrm>
            <a:off x="1268994" y="4563317"/>
            <a:ext cx="671564" cy="377755"/>
          </a:xfrm>
          <a:prstGeom prst="rect">
            <a:avLst/>
          </a:prstGeom>
          <a:noFill/>
          <a:ln>
            <a:noFill/>
          </a:ln>
        </p:spPr>
      </p:pic>
      <p:grpSp>
        <p:nvGrpSpPr>
          <p:cNvPr id="94" name="Google Shape;94;p19"/>
          <p:cNvGrpSpPr/>
          <p:nvPr/>
        </p:nvGrpSpPr>
        <p:grpSpPr>
          <a:xfrm>
            <a:off x="533409" y="4608308"/>
            <a:ext cx="455449" cy="260859"/>
            <a:chOff x="533409" y="4400529"/>
            <a:chExt cx="534691" cy="306245"/>
          </a:xfrm>
        </p:grpSpPr>
        <p:sp>
          <p:nvSpPr>
            <p:cNvPr id="95" name="Google Shape;95;p19"/>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96" name="Google Shape;96;p19"/>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_General Text - 2 Columns - White">
  <p:cSld name="1_General Text - 2 Columns - White">
    <p:spTree>
      <p:nvGrpSpPr>
        <p:cNvPr id="1" name="Shape 97"/>
        <p:cNvGrpSpPr/>
        <p:nvPr/>
      </p:nvGrpSpPr>
      <p:grpSpPr>
        <a:xfrm>
          <a:off x="0" y="0"/>
          <a:ext cx="0" cy="0"/>
          <a:chOff x="0" y="0"/>
          <a:chExt cx="0" cy="0"/>
        </a:xfrm>
      </p:grpSpPr>
      <p:sp>
        <p:nvSpPr>
          <p:cNvPr id="98" name="Google Shape;98;p20"/>
          <p:cNvSpPr txBox="1">
            <a:spLocks noGrp="1"/>
          </p:cNvSpPr>
          <p:nvPr>
            <p:ph type="body" idx="1"/>
          </p:nvPr>
        </p:nvSpPr>
        <p:spPr>
          <a:xfrm>
            <a:off x="4641317" y="1913290"/>
            <a:ext cx="3951039" cy="2668497"/>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99" name="Google Shape;99;p20"/>
          <p:cNvSpPr txBox="1">
            <a:spLocks noGrp="1"/>
          </p:cNvSpPr>
          <p:nvPr>
            <p:ph type="title"/>
          </p:nvPr>
        </p:nvSpPr>
        <p:spPr>
          <a:xfrm>
            <a:off x="551644" y="1419008"/>
            <a:ext cx="3951040" cy="910151"/>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3184"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0" name="Google Shape;100;p20"/>
          <p:cNvSpPr txBox="1">
            <a:spLocks noGrp="1"/>
          </p:cNvSpPr>
          <p:nvPr>
            <p:ph type="subTitle" idx="2"/>
          </p:nvPr>
        </p:nvSpPr>
        <p:spPr>
          <a:xfrm>
            <a:off x="551644" y="2105196"/>
            <a:ext cx="3951040" cy="223963"/>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455"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101" name="Google Shape;101;p20"/>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pic>
        <p:nvPicPr>
          <p:cNvPr id="102" name="Google Shape;102;p20"/>
          <p:cNvPicPr preferRelativeResize="0"/>
          <p:nvPr/>
        </p:nvPicPr>
        <p:blipFill rotWithShape="1">
          <a:blip r:embed="rId2">
            <a:alphaModFix/>
          </a:blip>
          <a:srcRect/>
          <a:stretch/>
        </p:blipFill>
        <p:spPr>
          <a:xfrm>
            <a:off x="1268994" y="4563317"/>
            <a:ext cx="671564" cy="377755"/>
          </a:xfrm>
          <a:prstGeom prst="rect">
            <a:avLst/>
          </a:prstGeom>
          <a:noFill/>
          <a:ln>
            <a:noFill/>
          </a:ln>
        </p:spPr>
      </p:pic>
      <p:grpSp>
        <p:nvGrpSpPr>
          <p:cNvPr id="103" name="Google Shape;103;p20"/>
          <p:cNvGrpSpPr/>
          <p:nvPr/>
        </p:nvGrpSpPr>
        <p:grpSpPr>
          <a:xfrm>
            <a:off x="533409" y="4608308"/>
            <a:ext cx="455449" cy="260859"/>
            <a:chOff x="533409" y="4400529"/>
            <a:chExt cx="534691" cy="306245"/>
          </a:xfrm>
        </p:grpSpPr>
        <p:sp>
          <p:nvSpPr>
            <p:cNvPr id="104" name="Google Shape;104;p20"/>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105" name="Google Shape;105;p20"/>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1_General Text - Half Page Image Right - White">
  <p:cSld name="1_General Text - Half Page Image Right - White">
    <p:spTree>
      <p:nvGrpSpPr>
        <p:cNvPr id="1" name="Shape 106"/>
        <p:cNvGrpSpPr/>
        <p:nvPr/>
      </p:nvGrpSpPr>
      <p:grpSpPr>
        <a:xfrm>
          <a:off x="0" y="0"/>
          <a:ext cx="0" cy="0"/>
          <a:chOff x="0" y="0"/>
          <a:chExt cx="0" cy="0"/>
        </a:xfrm>
      </p:grpSpPr>
      <p:sp>
        <p:nvSpPr>
          <p:cNvPr id="107" name="Google Shape;107;p21"/>
          <p:cNvSpPr>
            <a:spLocks noGrp="1"/>
          </p:cNvSpPr>
          <p:nvPr>
            <p:ph type="pic" idx="2"/>
          </p:nvPr>
        </p:nvSpPr>
        <p:spPr>
          <a:xfrm>
            <a:off x="5309476" y="0"/>
            <a:ext cx="3822515" cy="5141334"/>
          </a:xfrm>
          <a:prstGeom prst="rect">
            <a:avLst/>
          </a:prstGeom>
          <a:noFill/>
          <a:ln>
            <a:noFill/>
          </a:ln>
        </p:spPr>
      </p:sp>
      <p:sp>
        <p:nvSpPr>
          <p:cNvPr id="108" name="Google Shape;108;p21"/>
          <p:cNvSpPr txBox="1">
            <a:spLocks noGrp="1"/>
          </p:cNvSpPr>
          <p:nvPr>
            <p:ph type="body" idx="1"/>
          </p:nvPr>
        </p:nvSpPr>
        <p:spPr>
          <a:xfrm>
            <a:off x="551644" y="2620959"/>
            <a:ext cx="3243795"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109" name="Google Shape;109;p21"/>
          <p:cNvSpPr txBox="1">
            <a:spLocks noGrp="1"/>
          </p:cNvSpPr>
          <p:nvPr>
            <p:ph type="title"/>
          </p:nvPr>
        </p:nvSpPr>
        <p:spPr>
          <a:xfrm>
            <a:off x="551644" y="1419008"/>
            <a:ext cx="3951040" cy="910151"/>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3184"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0" name="Google Shape;110;p21"/>
          <p:cNvSpPr txBox="1">
            <a:spLocks noGrp="1"/>
          </p:cNvSpPr>
          <p:nvPr>
            <p:ph type="subTitle" idx="3"/>
          </p:nvPr>
        </p:nvSpPr>
        <p:spPr>
          <a:xfrm>
            <a:off x="551644" y="2100039"/>
            <a:ext cx="3951040" cy="223963"/>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455"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grpSp>
        <p:nvGrpSpPr>
          <p:cNvPr id="111" name="Google Shape;111;p21"/>
          <p:cNvGrpSpPr/>
          <p:nvPr/>
        </p:nvGrpSpPr>
        <p:grpSpPr>
          <a:xfrm>
            <a:off x="8134369" y="557750"/>
            <a:ext cx="454385" cy="454489"/>
            <a:chOff x="6282717" y="1234104"/>
            <a:chExt cx="580381" cy="580555"/>
          </a:xfrm>
        </p:grpSpPr>
        <p:sp>
          <p:nvSpPr>
            <p:cNvPr id="112" name="Google Shape;112;p21"/>
            <p:cNvSpPr/>
            <p:nvPr/>
          </p:nvSpPr>
          <p:spPr>
            <a:xfrm>
              <a:off x="6282717" y="1234104"/>
              <a:ext cx="429098" cy="580555"/>
            </a:xfrm>
            <a:custGeom>
              <a:avLst/>
              <a:gdLst/>
              <a:ahLst/>
              <a:cxnLst/>
              <a:rect l="l" t="t" r="r" b="b"/>
              <a:pathLst>
                <a:path w="429098" h="580555" extrusionOk="0">
                  <a:moveTo>
                    <a:pt x="363392" y="481560"/>
                  </a:moveTo>
                  <a:lnTo>
                    <a:pt x="427704" y="545872"/>
                  </a:lnTo>
                  <a:cubicBezTo>
                    <a:pt x="386746" y="568007"/>
                    <a:pt x="340037" y="580556"/>
                    <a:pt x="290190" y="580556"/>
                  </a:cubicBezTo>
                  <a:cubicBezTo>
                    <a:pt x="129845" y="580556"/>
                    <a:pt x="0" y="450536"/>
                    <a:pt x="0" y="290365"/>
                  </a:cubicBezTo>
                  <a:cubicBezTo>
                    <a:pt x="0" y="130194"/>
                    <a:pt x="129845" y="0"/>
                    <a:pt x="290190" y="0"/>
                  </a:cubicBezTo>
                  <a:cubicBezTo>
                    <a:pt x="340560" y="0"/>
                    <a:pt x="387792" y="12723"/>
                    <a:pt x="429098" y="35381"/>
                  </a:cubicBezTo>
                  <a:lnTo>
                    <a:pt x="364786" y="99693"/>
                  </a:lnTo>
                  <a:cubicBezTo>
                    <a:pt x="341606" y="90456"/>
                    <a:pt x="316508" y="85576"/>
                    <a:pt x="290190" y="85576"/>
                  </a:cubicBezTo>
                  <a:cubicBezTo>
                    <a:pt x="177077" y="85576"/>
                    <a:pt x="85401" y="177252"/>
                    <a:pt x="85401" y="290365"/>
                  </a:cubicBezTo>
                  <a:cubicBezTo>
                    <a:pt x="85401" y="403478"/>
                    <a:pt x="177077" y="494980"/>
                    <a:pt x="290190" y="494980"/>
                  </a:cubicBezTo>
                  <a:cubicBezTo>
                    <a:pt x="315985" y="494980"/>
                    <a:pt x="340560" y="490274"/>
                    <a:pt x="363392" y="481560"/>
                  </a:cubicBezTo>
                  <a:close/>
                </a:path>
              </a:pathLst>
            </a:custGeom>
            <a:solidFill>
              <a:schemeClr val="l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113" name="Google Shape;113;p21"/>
            <p:cNvSpPr/>
            <p:nvPr/>
          </p:nvSpPr>
          <p:spPr>
            <a:xfrm>
              <a:off x="6455960" y="1319156"/>
              <a:ext cx="407138" cy="410449"/>
            </a:xfrm>
            <a:custGeom>
              <a:avLst/>
              <a:gdLst/>
              <a:ahLst/>
              <a:cxnLst/>
              <a:rect l="l" t="t" r="r" b="b"/>
              <a:pathLst>
                <a:path w="407138" h="410449" extrusionOk="0">
                  <a:moveTo>
                    <a:pt x="407138" y="205312"/>
                  </a:moveTo>
                  <a:cubicBezTo>
                    <a:pt x="407138" y="285485"/>
                    <a:pt x="374720" y="357989"/>
                    <a:pt x="322260" y="410450"/>
                  </a:cubicBezTo>
                  <a:lnTo>
                    <a:pt x="261781" y="349972"/>
                  </a:lnTo>
                  <a:lnTo>
                    <a:pt x="199735" y="287925"/>
                  </a:lnTo>
                  <a:cubicBezTo>
                    <a:pt x="178472" y="309188"/>
                    <a:pt x="149365" y="322260"/>
                    <a:pt x="116948" y="322260"/>
                  </a:cubicBezTo>
                  <a:lnTo>
                    <a:pt x="115902" y="322260"/>
                  </a:lnTo>
                  <a:cubicBezTo>
                    <a:pt x="51938" y="321737"/>
                    <a:pt x="523" y="269973"/>
                    <a:pt x="0" y="206183"/>
                  </a:cubicBezTo>
                  <a:lnTo>
                    <a:pt x="0" y="205312"/>
                  </a:lnTo>
                  <a:cubicBezTo>
                    <a:pt x="0" y="140651"/>
                    <a:pt x="52287" y="88190"/>
                    <a:pt x="116948" y="88190"/>
                  </a:cubicBezTo>
                  <a:lnTo>
                    <a:pt x="117993" y="88190"/>
                  </a:lnTo>
                  <a:cubicBezTo>
                    <a:pt x="150062" y="88539"/>
                    <a:pt x="178646" y="101436"/>
                    <a:pt x="199735" y="122525"/>
                  </a:cubicBezTo>
                  <a:lnTo>
                    <a:pt x="322260" y="0"/>
                  </a:lnTo>
                  <a:cubicBezTo>
                    <a:pt x="374720" y="52635"/>
                    <a:pt x="407138" y="125139"/>
                    <a:pt x="407138" y="205312"/>
                  </a:cubicBezTo>
                  <a:close/>
                </a:path>
              </a:pathLst>
            </a:custGeom>
            <a:solidFill>
              <a:schemeClr val="l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pic>
        <p:nvPicPr>
          <p:cNvPr id="114" name="Google Shape;114;p21"/>
          <p:cNvPicPr preferRelativeResize="0"/>
          <p:nvPr/>
        </p:nvPicPr>
        <p:blipFill rotWithShape="1">
          <a:blip r:embed="rId2">
            <a:alphaModFix/>
          </a:blip>
          <a:srcRect/>
          <a:stretch/>
        </p:blipFill>
        <p:spPr>
          <a:xfrm>
            <a:off x="1268994" y="4563317"/>
            <a:ext cx="671564" cy="377755"/>
          </a:xfrm>
          <a:prstGeom prst="rect">
            <a:avLst/>
          </a:prstGeom>
          <a:noFill/>
          <a:ln>
            <a:noFill/>
          </a:ln>
        </p:spPr>
      </p:pic>
      <p:grpSp>
        <p:nvGrpSpPr>
          <p:cNvPr id="115" name="Google Shape;115;p21"/>
          <p:cNvGrpSpPr/>
          <p:nvPr/>
        </p:nvGrpSpPr>
        <p:grpSpPr>
          <a:xfrm>
            <a:off x="533409" y="4608308"/>
            <a:ext cx="455449" cy="260859"/>
            <a:chOff x="533409" y="4400529"/>
            <a:chExt cx="534691" cy="306245"/>
          </a:xfrm>
        </p:grpSpPr>
        <p:sp>
          <p:nvSpPr>
            <p:cNvPr id="116" name="Google Shape;116;p21"/>
            <p:cNvSpPr/>
            <p:nvPr/>
          </p:nvSpPr>
          <p:spPr>
            <a:xfrm>
              <a:off x="723310" y="4400529"/>
              <a:ext cx="344790" cy="306245"/>
            </a:xfrm>
            <a:custGeom>
              <a:avLst/>
              <a:gdLst/>
              <a:ahLst/>
              <a:cxnLst/>
              <a:rect l="l" t="t" r="r" b="b"/>
              <a:pathLst>
                <a:path w="344790" h="306245" extrusionOk="0">
                  <a:moveTo>
                    <a:pt x="339557" y="256966"/>
                  </a:moveTo>
                  <a:lnTo>
                    <a:pt x="231524" y="91174"/>
                  </a:lnTo>
                  <a:lnTo>
                    <a:pt x="181695" y="14618"/>
                  </a:lnTo>
                  <a:cubicBezTo>
                    <a:pt x="169103" y="-4774"/>
                    <a:pt x="140406" y="-4881"/>
                    <a:pt x="127652" y="14351"/>
                  </a:cubicBezTo>
                  <a:lnTo>
                    <a:pt x="77445" y="90002"/>
                  </a:lnTo>
                  <a:lnTo>
                    <a:pt x="77445" y="90002"/>
                  </a:lnTo>
                  <a:cubicBezTo>
                    <a:pt x="77445" y="90002"/>
                    <a:pt x="77445" y="90002"/>
                    <a:pt x="77445" y="90002"/>
                  </a:cubicBezTo>
                  <a:lnTo>
                    <a:pt x="0" y="206674"/>
                  </a:lnTo>
                  <a:lnTo>
                    <a:pt x="59827" y="296816"/>
                  </a:lnTo>
                  <a:cubicBezTo>
                    <a:pt x="68149" y="309335"/>
                    <a:pt x="86794" y="309335"/>
                    <a:pt x="95117" y="296816"/>
                  </a:cubicBezTo>
                  <a:lnTo>
                    <a:pt x="154944" y="206674"/>
                  </a:lnTo>
                  <a:lnTo>
                    <a:pt x="154944" y="206674"/>
                  </a:lnTo>
                  <a:cubicBezTo>
                    <a:pt x="154944" y="206674"/>
                    <a:pt x="154944" y="206674"/>
                    <a:pt x="154944" y="206674"/>
                  </a:cubicBezTo>
                  <a:lnTo>
                    <a:pt x="214878" y="296336"/>
                  </a:lnTo>
                  <a:cubicBezTo>
                    <a:pt x="218986" y="302516"/>
                    <a:pt x="225957" y="306246"/>
                    <a:pt x="233415" y="306246"/>
                  </a:cubicBezTo>
                  <a:lnTo>
                    <a:pt x="312319" y="306246"/>
                  </a:lnTo>
                  <a:cubicBezTo>
                    <a:pt x="337936" y="306246"/>
                    <a:pt x="353447" y="278276"/>
                    <a:pt x="339612" y="257019"/>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117" name="Google Shape;117;p21"/>
            <p:cNvSpPr/>
            <p:nvPr/>
          </p:nvSpPr>
          <p:spPr>
            <a:xfrm>
              <a:off x="533409" y="4518181"/>
              <a:ext cx="189846" cy="188540"/>
            </a:xfrm>
            <a:custGeom>
              <a:avLst/>
              <a:gdLst/>
              <a:ahLst/>
              <a:cxnLst/>
              <a:rect l="l" t="t" r="r" b="b"/>
              <a:pathLst>
                <a:path w="189846" h="188540" extrusionOk="0">
                  <a:moveTo>
                    <a:pt x="86515" y="14544"/>
                  </a:moveTo>
                  <a:lnTo>
                    <a:pt x="5179" y="139315"/>
                  </a:lnTo>
                  <a:cubicBezTo>
                    <a:pt x="-8656" y="160571"/>
                    <a:pt x="6854" y="188541"/>
                    <a:pt x="32471" y="188541"/>
                  </a:cubicBezTo>
                  <a:lnTo>
                    <a:pt x="111375" y="188541"/>
                  </a:lnTo>
                  <a:cubicBezTo>
                    <a:pt x="118833" y="188541"/>
                    <a:pt x="125805" y="184812"/>
                    <a:pt x="129912" y="178632"/>
                  </a:cubicBezTo>
                  <a:lnTo>
                    <a:pt x="189847" y="88970"/>
                  </a:lnTo>
                  <a:lnTo>
                    <a:pt x="140288" y="14278"/>
                  </a:lnTo>
                  <a:cubicBezTo>
                    <a:pt x="127588" y="-4848"/>
                    <a:pt x="99053" y="-4741"/>
                    <a:pt x="86515" y="14491"/>
                  </a:cubicBezTo>
                </a:path>
              </a:pathLst>
            </a:custGeom>
            <a:solidFill>
              <a:schemeClr val="accent1"/>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_General Text - Half Page Image Left - White">
  <p:cSld name="2_General Text - Half Page Image Left - White">
    <p:spTree>
      <p:nvGrpSpPr>
        <p:cNvPr id="1" name="Shape 118"/>
        <p:cNvGrpSpPr/>
        <p:nvPr/>
      </p:nvGrpSpPr>
      <p:grpSpPr>
        <a:xfrm>
          <a:off x="0" y="0"/>
          <a:ext cx="0" cy="0"/>
          <a:chOff x="0" y="0"/>
          <a:chExt cx="0" cy="0"/>
        </a:xfrm>
      </p:grpSpPr>
      <p:sp>
        <p:nvSpPr>
          <p:cNvPr id="119" name="Google Shape;119;p22"/>
          <p:cNvSpPr txBox="1">
            <a:spLocks noGrp="1"/>
          </p:cNvSpPr>
          <p:nvPr>
            <p:ph type="body" idx="1"/>
          </p:nvPr>
        </p:nvSpPr>
        <p:spPr>
          <a:xfrm>
            <a:off x="4641317" y="2626116"/>
            <a:ext cx="3243795" cy="138623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1pPr>
            <a:lvl2pPr marL="914400" marR="0" lvl="1"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2pPr>
            <a:lvl3pPr marL="1371600" marR="0" lvl="2"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3pPr>
            <a:lvl4pPr marL="1828800" marR="0" lvl="3"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4pPr>
            <a:lvl5pPr marL="2286000" marR="0" lvl="4" indent="-228600" algn="l" rtl="0">
              <a:spcBef>
                <a:spcPts val="0"/>
              </a:spcBef>
              <a:spcAft>
                <a:spcPts val="0"/>
              </a:spcAft>
              <a:buSzPts val="1400"/>
              <a:buNone/>
              <a:defRPr sz="910" b="0" i="0" u="none" strike="noStrike" cap="none">
                <a:solidFill>
                  <a:schemeClr val="dk1"/>
                </a:solidFill>
                <a:latin typeface="Poppins"/>
                <a:ea typeface="Poppins"/>
                <a:cs typeface="Poppins"/>
                <a:sym typeface="Poppins"/>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120" name="Google Shape;120;p22"/>
          <p:cNvSpPr txBox="1">
            <a:spLocks noGrp="1"/>
          </p:cNvSpPr>
          <p:nvPr>
            <p:ph type="title"/>
          </p:nvPr>
        </p:nvSpPr>
        <p:spPr>
          <a:xfrm>
            <a:off x="4641316" y="1419008"/>
            <a:ext cx="3951040" cy="910151"/>
          </a:xfrm>
          <a:prstGeom prst="rect">
            <a:avLst/>
          </a:prstGeom>
          <a:noFill/>
          <a:ln>
            <a:noFill/>
          </a:ln>
        </p:spPr>
        <p:txBody>
          <a:bodyPr spcFirstLastPara="1" wrap="square" lIns="0" tIns="0" rIns="0" bIns="0" anchor="t" anchorCtr="0">
            <a:noAutofit/>
          </a:bodyPr>
          <a:lstStyle>
            <a:lvl1pPr marR="0" lvl="0" algn="l" rtl="0">
              <a:spcBef>
                <a:spcPts val="0"/>
              </a:spcBef>
              <a:spcAft>
                <a:spcPts val="0"/>
              </a:spcAft>
              <a:buSzPts val="1400"/>
              <a:buNone/>
              <a:defRPr sz="3184" b="0" i="0" u="none" strike="noStrike" cap="none">
                <a:solidFill>
                  <a:schemeClr val="accent1"/>
                </a:solidFill>
                <a:latin typeface="Dela Gothic One"/>
                <a:ea typeface="Dela Gothic One"/>
                <a:cs typeface="Dela Gothic One"/>
                <a:sym typeface="Dela Gothic On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1" name="Google Shape;121;p22"/>
          <p:cNvSpPr>
            <a:spLocks noGrp="1"/>
          </p:cNvSpPr>
          <p:nvPr>
            <p:ph type="pic" idx="2"/>
          </p:nvPr>
        </p:nvSpPr>
        <p:spPr>
          <a:xfrm>
            <a:off x="0" y="0"/>
            <a:ext cx="3822515" cy="5141334"/>
          </a:xfrm>
          <a:prstGeom prst="rect">
            <a:avLst/>
          </a:prstGeom>
          <a:noFill/>
          <a:ln>
            <a:noFill/>
          </a:ln>
        </p:spPr>
      </p:sp>
      <p:sp>
        <p:nvSpPr>
          <p:cNvPr id="122" name="Google Shape;122;p22"/>
          <p:cNvSpPr txBox="1">
            <a:spLocks noGrp="1"/>
          </p:cNvSpPr>
          <p:nvPr>
            <p:ph type="subTitle" idx="3"/>
          </p:nvPr>
        </p:nvSpPr>
        <p:spPr>
          <a:xfrm>
            <a:off x="4641316" y="2105196"/>
            <a:ext cx="3951040" cy="223963"/>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455" b="1" i="0" u="none" strike="noStrike" cap="none">
                <a:solidFill>
                  <a:schemeClr val="dk1"/>
                </a:solidFill>
                <a:latin typeface="Poppins SemiBold"/>
                <a:ea typeface="Poppins SemiBold"/>
                <a:cs typeface="Poppins SemiBold"/>
                <a:sym typeface="Poppins SemiBold"/>
              </a:defRPr>
            </a:lvl1pPr>
            <a:lvl2pPr marR="0" lvl="1" algn="l" rtl="0">
              <a:spcBef>
                <a:spcPts val="0"/>
              </a:spcBef>
              <a:spcAft>
                <a:spcPts val="0"/>
              </a:spcAft>
              <a:buSzPts val="1400"/>
              <a:buNone/>
              <a:defRPr sz="1800" b="0" i="0" u="none" strike="noStrike" cap="none">
                <a:latin typeface="Calibri"/>
                <a:ea typeface="Calibri"/>
                <a:cs typeface="Calibri"/>
                <a:sym typeface="Calibri"/>
              </a:defRPr>
            </a:lvl2pPr>
            <a:lvl3pPr marR="0" lvl="2" algn="l" rtl="0">
              <a:spcBef>
                <a:spcPts val="0"/>
              </a:spcBef>
              <a:spcAft>
                <a:spcPts val="0"/>
              </a:spcAft>
              <a:buSzPts val="1400"/>
              <a:buNone/>
              <a:defRPr sz="1800" b="0" i="0" u="none" strike="noStrike" cap="none">
                <a:latin typeface="Calibri"/>
                <a:ea typeface="Calibri"/>
                <a:cs typeface="Calibri"/>
                <a:sym typeface="Calibri"/>
              </a:defRPr>
            </a:lvl3pPr>
            <a:lvl4pPr marR="0" lvl="3" algn="l" rtl="0">
              <a:spcBef>
                <a:spcPts val="0"/>
              </a:spcBef>
              <a:spcAft>
                <a:spcPts val="0"/>
              </a:spcAft>
              <a:buSzPts val="1400"/>
              <a:buNone/>
              <a:defRPr sz="1800" b="0" i="0" u="none" strike="noStrike" cap="none">
                <a:latin typeface="Calibri"/>
                <a:ea typeface="Calibri"/>
                <a:cs typeface="Calibri"/>
                <a:sym typeface="Calibri"/>
              </a:defRPr>
            </a:lvl4pPr>
            <a:lvl5pPr marR="0" lvl="4" algn="l" rtl="0">
              <a:spcBef>
                <a:spcPts val="0"/>
              </a:spcBef>
              <a:spcAft>
                <a:spcPts val="0"/>
              </a:spcAft>
              <a:buSzPts val="1400"/>
              <a:buNone/>
              <a:defRPr sz="1800" b="0" i="0" u="none" strike="noStrike" cap="none">
                <a:latin typeface="Calibri"/>
                <a:ea typeface="Calibri"/>
                <a:cs typeface="Calibri"/>
                <a:sym typeface="Calibri"/>
              </a:defRPr>
            </a:lvl5pPr>
            <a:lvl6pPr marR="0" lvl="5" algn="l" rtl="0">
              <a:spcBef>
                <a:spcPts val="0"/>
              </a:spcBef>
              <a:spcAft>
                <a:spcPts val="0"/>
              </a:spcAft>
              <a:buSzPts val="1400"/>
              <a:buNone/>
              <a:defRPr sz="1800" b="0" i="0" u="none" strike="noStrike" cap="none">
                <a:latin typeface="Calibri"/>
                <a:ea typeface="Calibri"/>
                <a:cs typeface="Calibri"/>
                <a:sym typeface="Calibri"/>
              </a:defRPr>
            </a:lvl6pPr>
            <a:lvl7pPr marR="0" lvl="6" algn="l" rtl="0">
              <a:spcBef>
                <a:spcPts val="0"/>
              </a:spcBef>
              <a:spcAft>
                <a:spcPts val="0"/>
              </a:spcAft>
              <a:buSzPts val="1400"/>
              <a:buNone/>
              <a:defRPr sz="1800" b="0" i="0" u="none" strike="noStrike" cap="none">
                <a:latin typeface="Calibri"/>
                <a:ea typeface="Calibri"/>
                <a:cs typeface="Calibri"/>
                <a:sym typeface="Calibri"/>
              </a:defRPr>
            </a:lvl7pPr>
            <a:lvl8pPr marR="0" lvl="7" algn="l" rtl="0">
              <a:spcBef>
                <a:spcPts val="0"/>
              </a:spcBef>
              <a:spcAft>
                <a:spcPts val="0"/>
              </a:spcAft>
              <a:buSzPts val="1400"/>
              <a:buNone/>
              <a:defRPr sz="1800" b="0" i="0" u="none" strike="noStrike" cap="none">
                <a:latin typeface="Calibri"/>
                <a:ea typeface="Calibri"/>
                <a:cs typeface="Calibri"/>
                <a:sym typeface="Calibri"/>
              </a:defRPr>
            </a:lvl8pPr>
            <a:lvl9pPr marR="0" lvl="8"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123" name="Google Shape;123;p22"/>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lvl1pPr lvl="0" indent="0" algn="r">
              <a:spcBef>
                <a:spcPts val="0"/>
              </a:spcBef>
              <a:buNone/>
              <a:defRPr sz="900" b="0" i="0">
                <a:solidFill>
                  <a:schemeClr val="accent1"/>
                </a:solidFill>
                <a:latin typeface="Dela Gothic One"/>
                <a:ea typeface="Dela Gothic One"/>
                <a:cs typeface="Dela Gothic One"/>
                <a:sym typeface="Dela Gothic One"/>
              </a:defRPr>
            </a:lvl1pPr>
            <a:lvl2pPr lvl="1" indent="0" algn="r">
              <a:spcBef>
                <a:spcPts val="0"/>
              </a:spcBef>
              <a:buNone/>
              <a:defRPr sz="900" b="0" i="0">
                <a:solidFill>
                  <a:schemeClr val="accent1"/>
                </a:solidFill>
                <a:latin typeface="Dela Gothic One"/>
                <a:ea typeface="Dela Gothic One"/>
                <a:cs typeface="Dela Gothic One"/>
                <a:sym typeface="Dela Gothic One"/>
              </a:defRPr>
            </a:lvl2pPr>
            <a:lvl3pPr lvl="2" indent="0" algn="r">
              <a:spcBef>
                <a:spcPts val="0"/>
              </a:spcBef>
              <a:buNone/>
              <a:defRPr sz="900" b="0" i="0">
                <a:solidFill>
                  <a:schemeClr val="accent1"/>
                </a:solidFill>
                <a:latin typeface="Dela Gothic One"/>
                <a:ea typeface="Dela Gothic One"/>
                <a:cs typeface="Dela Gothic One"/>
                <a:sym typeface="Dela Gothic One"/>
              </a:defRPr>
            </a:lvl3pPr>
            <a:lvl4pPr lvl="3" indent="0" algn="r">
              <a:spcBef>
                <a:spcPts val="0"/>
              </a:spcBef>
              <a:buNone/>
              <a:defRPr sz="900" b="0" i="0">
                <a:solidFill>
                  <a:schemeClr val="accent1"/>
                </a:solidFill>
                <a:latin typeface="Dela Gothic One"/>
                <a:ea typeface="Dela Gothic One"/>
                <a:cs typeface="Dela Gothic One"/>
                <a:sym typeface="Dela Gothic One"/>
              </a:defRPr>
            </a:lvl4pPr>
            <a:lvl5pPr lvl="4" indent="0" algn="r">
              <a:spcBef>
                <a:spcPts val="0"/>
              </a:spcBef>
              <a:buNone/>
              <a:defRPr sz="900" b="0" i="0">
                <a:solidFill>
                  <a:schemeClr val="accent1"/>
                </a:solidFill>
                <a:latin typeface="Dela Gothic One"/>
                <a:ea typeface="Dela Gothic One"/>
                <a:cs typeface="Dela Gothic One"/>
                <a:sym typeface="Dela Gothic One"/>
              </a:defRPr>
            </a:lvl5pPr>
            <a:lvl6pPr lvl="5" indent="0" algn="r">
              <a:spcBef>
                <a:spcPts val="0"/>
              </a:spcBef>
              <a:buNone/>
              <a:defRPr sz="900" b="0" i="0">
                <a:solidFill>
                  <a:schemeClr val="accent1"/>
                </a:solidFill>
                <a:latin typeface="Dela Gothic One"/>
                <a:ea typeface="Dela Gothic One"/>
                <a:cs typeface="Dela Gothic One"/>
                <a:sym typeface="Dela Gothic One"/>
              </a:defRPr>
            </a:lvl6pPr>
            <a:lvl7pPr lvl="6" indent="0" algn="r">
              <a:spcBef>
                <a:spcPts val="0"/>
              </a:spcBef>
              <a:buNone/>
              <a:defRPr sz="900" b="0" i="0">
                <a:solidFill>
                  <a:schemeClr val="accent1"/>
                </a:solidFill>
                <a:latin typeface="Dela Gothic One"/>
                <a:ea typeface="Dela Gothic One"/>
                <a:cs typeface="Dela Gothic One"/>
                <a:sym typeface="Dela Gothic One"/>
              </a:defRPr>
            </a:lvl7pPr>
            <a:lvl8pPr lvl="7" indent="0" algn="r">
              <a:spcBef>
                <a:spcPts val="0"/>
              </a:spcBef>
              <a:buNone/>
              <a:defRPr sz="900" b="0" i="0">
                <a:solidFill>
                  <a:schemeClr val="accent1"/>
                </a:solidFill>
                <a:latin typeface="Dela Gothic One"/>
                <a:ea typeface="Dela Gothic One"/>
                <a:cs typeface="Dela Gothic One"/>
                <a:sym typeface="Dela Gothic One"/>
              </a:defRPr>
            </a:lvl8pPr>
            <a:lvl9pPr lvl="8" indent="0" algn="r">
              <a:spcBef>
                <a:spcPts val="0"/>
              </a:spcBef>
              <a:buNone/>
              <a:defRPr sz="900" b="0" i="0">
                <a:solidFill>
                  <a:schemeClr val="accent1"/>
                </a:solidFill>
                <a:latin typeface="Dela Gothic One"/>
                <a:ea typeface="Dela Gothic One"/>
                <a:cs typeface="Dela Gothic One"/>
                <a:sym typeface="Dela Gothic 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Grid">
  <p:cSld name="Grid">
    <p:spTree>
      <p:nvGrpSpPr>
        <p:cNvPr id="1" name="Shape 124"/>
        <p:cNvGrpSpPr/>
        <p:nvPr/>
      </p:nvGrpSpPr>
      <p:grpSpPr>
        <a:xfrm>
          <a:off x="0" y="0"/>
          <a:ext cx="0" cy="0"/>
          <a:chOff x="0" y="0"/>
          <a:chExt cx="0" cy="0"/>
        </a:xfrm>
      </p:grpSpPr>
      <p:pic>
        <p:nvPicPr>
          <p:cNvPr id="125" name="Google Shape;125;p23"/>
          <p:cNvPicPr preferRelativeResize="0"/>
          <p:nvPr/>
        </p:nvPicPr>
        <p:blipFill rotWithShape="1">
          <a:blip r:embed="rId2">
            <a:alphaModFix/>
          </a:blip>
          <a:srcRect/>
          <a:stretch/>
        </p:blipFill>
        <p:spPr>
          <a:xfrm>
            <a:off x="0" y="-1855"/>
            <a:ext cx="9144000" cy="514721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articles/zq6kkt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
          <p:cNvSpPr txBox="1">
            <a:spLocks noGrp="1"/>
          </p:cNvSpPr>
          <p:nvPr>
            <p:ph type="ctrTitle"/>
          </p:nvPr>
        </p:nvSpPr>
        <p:spPr>
          <a:xfrm>
            <a:off x="466693" y="1959959"/>
            <a:ext cx="5114804" cy="1477328"/>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sz="2400" dirty="0" smtClean="0"/>
              <a:t>WALT – understand more about ‘Green’ Careers </a:t>
            </a:r>
            <a:br>
              <a:rPr lang="en-US" sz="2400" dirty="0" smtClean="0"/>
            </a:br>
            <a:r>
              <a:rPr lang="en-US" sz="2400" dirty="0" smtClean="0"/>
              <a:t>and how they help support the environment</a:t>
            </a:r>
            <a:endParaRPr sz="2000" dirty="0"/>
          </a:p>
        </p:txBody>
      </p:sp>
      <p:sp>
        <p:nvSpPr>
          <p:cNvPr id="131" name="Google Shape;131;p1"/>
          <p:cNvSpPr txBox="1">
            <a:spLocks noGrp="1"/>
          </p:cNvSpPr>
          <p:nvPr>
            <p:ph type="subTitle" idx="1"/>
          </p:nvPr>
        </p:nvSpPr>
        <p:spPr>
          <a:xfrm>
            <a:off x="571497" y="4019550"/>
            <a:ext cx="3238503" cy="241476"/>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cxnSp>
        <p:nvCxnSpPr>
          <p:cNvPr id="136" name="Google Shape;136;p2"/>
          <p:cNvCxnSpPr/>
          <p:nvPr/>
        </p:nvCxnSpPr>
        <p:spPr>
          <a:xfrm>
            <a:off x="838200" y="1760845"/>
            <a:ext cx="6172200" cy="0"/>
          </a:xfrm>
          <a:prstGeom prst="straightConnector1">
            <a:avLst/>
          </a:prstGeom>
          <a:noFill/>
          <a:ln w="25400" cap="flat" cmpd="sng">
            <a:solidFill>
              <a:srgbClr val="145547"/>
            </a:solidFill>
            <a:prstDash val="solid"/>
            <a:round/>
            <a:headEnd type="none" w="sm" len="sm"/>
            <a:tailEnd type="none" w="sm" len="sm"/>
          </a:ln>
        </p:spPr>
      </p:cxnSp>
      <p:pic>
        <p:nvPicPr>
          <p:cNvPr id="137" name="Google Shape;137;p2"/>
          <p:cNvPicPr preferRelativeResize="0"/>
          <p:nvPr/>
        </p:nvPicPr>
        <p:blipFill rotWithShape="1">
          <a:blip r:embed="rId3">
            <a:alphaModFix/>
          </a:blip>
          <a:srcRect/>
          <a:stretch/>
        </p:blipFill>
        <p:spPr>
          <a:xfrm>
            <a:off x="4843382" y="3333750"/>
            <a:ext cx="3306575" cy="1630845"/>
          </a:xfrm>
          <a:prstGeom prst="rect">
            <a:avLst/>
          </a:prstGeom>
          <a:noFill/>
          <a:ln>
            <a:noFill/>
          </a:ln>
        </p:spPr>
      </p:pic>
      <p:sp>
        <p:nvSpPr>
          <p:cNvPr id="138" name="Google Shape;138;p2"/>
          <p:cNvSpPr txBox="1">
            <a:spLocks noGrp="1"/>
          </p:cNvSpPr>
          <p:nvPr>
            <p:ph type="body" idx="1"/>
          </p:nvPr>
        </p:nvSpPr>
        <p:spPr>
          <a:xfrm>
            <a:off x="592412" y="2103745"/>
            <a:ext cx="2406819" cy="685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800" b="1" dirty="0">
                <a:latin typeface="SassoonPrimaryInfant" pitchFamily="2" charset="0"/>
                <a:ea typeface="Poppins SemiBold"/>
                <a:cs typeface="Poppins SemiBold"/>
                <a:sym typeface="Poppins SemiBold"/>
              </a:rPr>
              <a:t>What is a green career and which sectors offer green opportunities?</a:t>
            </a:r>
            <a:endParaRPr sz="1800" dirty="0">
              <a:latin typeface="SassoonPrimaryInfant" pitchFamily="2" charset="0"/>
            </a:endParaRPr>
          </a:p>
          <a:p>
            <a:pPr marL="0" lvl="0" indent="0" algn="l" rtl="0">
              <a:spcBef>
                <a:spcPts val="0"/>
              </a:spcBef>
              <a:spcAft>
                <a:spcPts val="0"/>
              </a:spcAft>
              <a:buNone/>
            </a:pPr>
            <a:endParaRPr sz="1400" b="1" dirty="0">
              <a:latin typeface="Poppins SemiBold"/>
              <a:ea typeface="Poppins SemiBold"/>
              <a:cs typeface="Poppins SemiBold"/>
              <a:sym typeface="Poppins SemiBold"/>
            </a:endParaRPr>
          </a:p>
        </p:txBody>
      </p:sp>
      <p:sp>
        <p:nvSpPr>
          <p:cNvPr id="139" name="Google Shape;139;p2"/>
          <p:cNvSpPr txBox="1">
            <a:spLocks noGrp="1"/>
          </p:cNvSpPr>
          <p:nvPr>
            <p:ph type="title"/>
          </p:nvPr>
        </p:nvSpPr>
        <p:spPr>
          <a:xfrm>
            <a:off x="551644" y="361951"/>
            <a:ext cx="7906556" cy="762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4400" dirty="0">
                <a:latin typeface="SassoonPrimaryInfant" pitchFamily="2" charset="0"/>
              </a:rPr>
              <a:t>Lesson Objectives</a:t>
            </a:r>
            <a:endParaRPr dirty="0">
              <a:latin typeface="SassoonPrimaryInfant" pitchFamily="2" charset="0"/>
            </a:endParaRPr>
          </a:p>
        </p:txBody>
      </p:sp>
      <p:sp>
        <p:nvSpPr>
          <p:cNvPr id="140" name="Google Shape;140;p2"/>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2</a:t>
            </a:fld>
            <a:endParaRPr/>
          </a:p>
        </p:txBody>
      </p:sp>
      <p:sp>
        <p:nvSpPr>
          <p:cNvPr id="141" name="Google Shape;141;p2"/>
          <p:cNvSpPr txBox="1"/>
          <p:nvPr/>
        </p:nvSpPr>
        <p:spPr>
          <a:xfrm>
            <a:off x="3549890" y="2103745"/>
            <a:ext cx="2286000" cy="685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800" b="1" i="0" dirty="0">
                <a:solidFill>
                  <a:schemeClr val="dk1"/>
                </a:solidFill>
                <a:latin typeface="SassoonPrimaryInfant" pitchFamily="2" charset="0"/>
                <a:ea typeface="Poppins SemiBold"/>
                <a:cs typeface="Poppins SemiBold"/>
                <a:sym typeface="Poppins SemiBold"/>
              </a:rPr>
              <a:t>Identify environmental issues that interest </a:t>
            </a:r>
            <a:br>
              <a:rPr lang="en-US" sz="1800" b="1" i="0" dirty="0">
                <a:solidFill>
                  <a:schemeClr val="dk1"/>
                </a:solidFill>
                <a:latin typeface="SassoonPrimaryInfant" pitchFamily="2" charset="0"/>
                <a:ea typeface="Poppins SemiBold"/>
                <a:cs typeface="Poppins SemiBold"/>
                <a:sym typeface="Poppins SemiBold"/>
              </a:rPr>
            </a:br>
            <a:r>
              <a:rPr lang="en-US" sz="1800" b="1" i="0" dirty="0">
                <a:solidFill>
                  <a:schemeClr val="dk1"/>
                </a:solidFill>
                <a:latin typeface="SassoonPrimaryInfant" pitchFamily="2" charset="0"/>
                <a:ea typeface="Poppins SemiBold"/>
                <a:cs typeface="Poppins SemiBold"/>
                <a:sym typeface="Poppins SemiBold"/>
              </a:rPr>
              <a:t>you and explore related careers</a:t>
            </a:r>
            <a:endParaRPr sz="1800" dirty="0">
              <a:latin typeface="SassoonPrimaryInfant" pitchFamily="2" charset="0"/>
            </a:endParaRPr>
          </a:p>
        </p:txBody>
      </p:sp>
      <p:sp>
        <p:nvSpPr>
          <p:cNvPr id="142" name="Google Shape;142;p2"/>
          <p:cNvSpPr txBox="1"/>
          <p:nvPr/>
        </p:nvSpPr>
        <p:spPr>
          <a:xfrm>
            <a:off x="6425563" y="2081641"/>
            <a:ext cx="2501263" cy="685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800" b="1" i="0" dirty="0">
                <a:solidFill>
                  <a:schemeClr val="dk1"/>
                </a:solidFill>
                <a:latin typeface="SassoonPrimaryInfant" pitchFamily="2" charset="0"/>
                <a:ea typeface="Poppins SemiBold"/>
                <a:cs typeface="Poppins SemiBold"/>
                <a:sym typeface="Poppins SemiBold"/>
              </a:rPr>
              <a:t>Identify aspects of a job role that help support a healthy environment</a:t>
            </a:r>
            <a:endParaRPr sz="1800" dirty="0">
              <a:latin typeface="SassoonPrimaryInfant" pitchFamily="2" charset="0"/>
            </a:endParaRPr>
          </a:p>
        </p:txBody>
      </p:sp>
      <p:pic>
        <p:nvPicPr>
          <p:cNvPr id="143" name="Google Shape;143;p2"/>
          <p:cNvPicPr preferRelativeResize="0"/>
          <p:nvPr/>
        </p:nvPicPr>
        <p:blipFill rotWithShape="1">
          <a:blip r:embed="rId4">
            <a:alphaModFix/>
          </a:blip>
          <a:srcRect/>
          <a:stretch/>
        </p:blipFill>
        <p:spPr>
          <a:xfrm>
            <a:off x="4648200" y="3443053"/>
            <a:ext cx="3493599" cy="1526112"/>
          </a:xfrm>
          <a:prstGeom prst="rect">
            <a:avLst/>
          </a:prstGeom>
          <a:noFill/>
          <a:ln>
            <a:noFill/>
          </a:ln>
        </p:spPr>
      </p:pic>
      <p:grpSp>
        <p:nvGrpSpPr>
          <p:cNvPr id="144" name="Google Shape;144;p2"/>
          <p:cNvGrpSpPr/>
          <p:nvPr/>
        </p:nvGrpSpPr>
        <p:grpSpPr>
          <a:xfrm>
            <a:off x="609599" y="1532245"/>
            <a:ext cx="460156" cy="460155"/>
            <a:chOff x="609599" y="1793298"/>
            <a:chExt cx="460156" cy="460155"/>
          </a:xfrm>
        </p:grpSpPr>
        <p:sp>
          <p:nvSpPr>
            <p:cNvPr id="145" name="Google Shape;145;p2"/>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46" name="Google Shape;146;p2"/>
            <p:cNvSpPr txBox="1"/>
            <p:nvPr/>
          </p:nvSpPr>
          <p:spPr>
            <a:xfrm>
              <a:off x="609599" y="1853502"/>
              <a:ext cx="460155"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1</a:t>
              </a:r>
              <a:endParaRPr/>
            </a:p>
          </p:txBody>
        </p:sp>
      </p:grpSp>
      <p:sp>
        <p:nvSpPr>
          <p:cNvPr id="147" name="Google Shape;147;p2"/>
          <p:cNvSpPr/>
          <p:nvPr/>
        </p:nvSpPr>
        <p:spPr>
          <a:xfrm>
            <a:off x="3618116" y="1532245"/>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48" name="Google Shape;148;p2"/>
          <p:cNvSpPr txBox="1"/>
          <p:nvPr/>
        </p:nvSpPr>
        <p:spPr>
          <a:xfrm>
            <a:off x="3618115" y="1592449"/>
            <a:ext cx="460155"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2</a:t>
            </a:r>
            <a:endParaRPr/>
          </a:p>
        </p:txBody>
      </p:sp>
      <p:sp>
        <p:nvSpPr>
          <p:cNvPr id="149" name="Google Shape;149;p2"/>
          <p:cNvSpPr/>
          <p:nvPr/>
        </p:nvSpPr>
        <p:spPr>
          <a:xfrm>
            <a:off x="6728517" y="1532245"/>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50" name="Google Shape;150;p2"/>
          <p:cNvSpPr txBox="1"/>
          <p:nvPr/>
        </p:nvSpPr>
        <p:spPr>
          <a:xfrm>
            <a:off x="6728516" y="1592449"/>
            <a:ext cx="460155" cy="3207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3</a:t>
            </a:r>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40" name="Google Shape;140;p2"/>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3</a:t>
            </a:fld>
            <a:endParaRPr/>
          </a:p>
        </p:txBody>
      </p:sp>
      <p:sp>
        <p:nvSpPr>
          <p:cNvPr id="2" name="Rectangle 1"/>
          <p:cNvSpPr/>
          <p:nvPr/>
        </p:nvSpPr>
        <p:spPr>
          <a:xfrm>
            <a:off x="6242303" y="108148"/>
            <a:ext cx="2411579" cy="523220"/>
          </a:xfrm>
          <a:prstGeom prst="rect">
            <a:avLst/>
          </a:prstGeom>
        </p:spPr>
        <p:txBody>
          <a:bodyPr wrap="square">
            <a:spAutoFit/>
          </a:bodyPr>
          <a:lstStyle/>
          <a:p>
            <a:r>
              <a:rPr lang="en-GB" sz="2800" dirty="0" smtClean="0">
                <a:solidFill>
                  <a:schemeClr val="accent1"/>
                </a:solidFill>
                <a:latin typeface="SassoonPrimaryInfant" pitchFamily="2" charset="0"/>
                <a:hlinkClick r:id="rId3"/>
              </a:rPr>
              <a:t>Watch Video</a:t>
            </a:r>
            <a:endParaRPr lang="en-GB" sz="2800" dirty="0">
              <a:solidFill>
                <a:schemeClr val="accent1"/>
              </a:solidFill>
              <a:latin typeface="SassoonPrimaryInfant" pitchFamily="2" charset="0"/>
            </a:endParaRPr>
          </a:p>
        </p:txBody>
      </p:sp>
      <p:sp>
        <p:nvSpPr>
          <p:cNvPr id="3" name="Title 2"/>
          <p:cNvSpPr>
            <a:spLocks noGrp="1"/>
          </p:cNvSpPr>
          <p:nvPr>
            <p:ph type="title"/>
          </p:nvPr>
        </p:nvSpPr>
        <p:spPr>
          <a:xfrm>
            <a:off x="295612" y="215647"/>
            <a:ext cx="5373668" cy="617716"/>
          </a:xfrm>
        </p:spPr>
        <p:txBody>
          <a:bodyPr/>
          <a:lstStyle/>
          <a:p>
            <a:r>
              <a:rPr lang="en-GB" sz="2800" b="1" dirty="0" smtClean="0">
                <a:latin typeface="SassoonPrimaryInfant" pitchFamily="2" charset="0"/>
              </a:rPr>
              <a:t>Why I love my green career!</a:t>
            </a:r>
            <a:endParaRPr lang="en-GB" sz="2800" b="1" dirty="0">
              <a:latin typeface="SassoonPrimaryInfant" pitchFamily="2" charset="0"/>
            </a:endParaRPr>
          </a:p>
        </p:txBody>
      </p:sp>
      <p:sp>
        <p:nvSpPr>
          <p:cNvPr id="5" name="Rectangle 4"/>
          <p:cNvSpPr/>
          <p:nvPr/>
        </p:nvSpPr>
        <p:spPr>
          <a:xfrm>
            <a:off x="198728" y="1423154"/>
            <a:ext cx="8798968" cy="3000821"/>
          </a:xfrm>
          <a:prstGeom prst="rect">
            <a:avLst/>
          </a:prstGeom>
        </p:spPr>
        <p:txBody>
          <a:bodyPr wrap="square">
            <a:spAutoFit/>
          </a:bodyPr>
          <a:lstStyle/>
          <a:p>
            <a:pPr>
              <a:lnSpc>
                <a:spcPct val="150000"/>
              </a:lnSpc>
            </a:pPr>
            <a:r>
              <a:rPr lang="en-GB" sz="1800" dirty="0" smtClean="0">
                <a:solidFill>
                  <a:schemeClr val="accent1"/>
                </a:solidFill>
                <a:latin typeface="SassoonPrimaryInfant" pitchFamily="2" charset="0"/>
              </a:rPr>
              <a:t>After watching the video, discuss these questions – </a:t>
            </a:r>
          </a:p>
          <a:p>
            <a:pPr marL="285750" indent="-285750">
              <a:lnSpc>
                <a:spcPct val="150000"/>
              </a:lnSpc>
              <a:buFont typeface="Arial" panose="020B0604020202020204" pitchFamily="34" charset="0"/>
              <a:buChar char="•"/>
            </a:pPr>
            <a:r>
              <a:rPr lang="en-GB" sz="1800" dirty="0" smtClean="0">
                <a:solidFill>
                  <a:schemeClr val="accent1"/>
                </a:solidFill>
                <a:latin typeface="SassoonPrimaryInfant" pitchFamily="2" charset="0"/>
              </a:rPr>
              <a:t>Why </a:t>
            </a:r>
            <a:r>
              <a:rPr lang="en-GB" sz="1800" dirty="0">
                <a:solidFill>
                  <a:schemeClr val="accent1"/>
                </a:solidFill>
                <a:latin typeface="SassoonPrimaryInfant" pitchFamily="2" charset="0"/>
              </a:rPr>
              <a:t>does Charlotte love her job? What motivates her? </a:t>
            </a:r>
          </a:p>
          <a:p>
            <a:pPr marL="285750" indent="-285750">
              <a:lnSpc>
                <a:spcPct val="150000"/>
              </a:lnSpc>
              <a:buFont typeface="Arial" panose="020B0604020202020204" pitchFamily="34" charset="0"/>
              <a:buChar char="•"/>
            </a:pPr>
            <a:r>
              <a:rPr lang="en-GB" sz="1800" dirty="0">
                <a:solidFill>
                  <a:schemeClr val="accent1"/>
                </a:solidFill>
                <a:latin typeface="SassoonPrimaryInfant" pitchFamily="2" charset="0"/>
              </a:rPr>
              <a:t>What impact does she make through her job? </a:t>
            </a:r>
          </a:p>
          <a:p>
            <a:pPr marL="285750" indent="-285750">
              <a:lnSpc>
                <a:spcPct val="150000"/>
              </a:lnSpc>
              <a:buFont typeface="Arial" panose="020B0604020202020204" pitchFamily="34" charset="0"/>
              <a:buChar char="•"/>
            </a:pPr>
            <a:r>
              <a:rPr lang="en-GB" sz="1800" dirty="0">
                <a:solidFill>
                  <a:schemeClr val="accent1"/>
                </a:solidFill>
                <a:latin typeface="SassoonPrimaryInfant" pitchFamily="2" charset="0"/>
              </a:rPr>
              <a:t>Can you give a definition of a green job? (Note: there’s no universally accepted definition. Here’s one from the ONS: ‘Employment in an activity that contributes to protecting or restoring the environment, including those that mitigate or adapt to climate change’). </a:t>
            </a:r>
          </a:p>
          <a:p>
            <a:pPr marL="285750" indent="-285750">
              <a:lnSpc>
                <a:spcPct val="150000"/>
              </a:lnSpc>
              <a:buFont typeface="Arial" panose="020B0604020202020204" pitchFamily="34" charset="0"/>
              <a:buChar char="•"/>
            </a:pPr>
            <a:r>
              <a:rPr lang="en-GB" sz="1800" dirty="0">
                <a:solidFill>
                  <a:schemeClr val="accent1"/>
                </a:solidFill>
                <a:latin typeface="SassoonPrimaryInfant" pitchFamily="2" charset="0"/>
              </a:rPr>
              <a:t>What other green careers can </a:t>
            </a:r>
            <a:r>
              <a:rPr lang="en-GB" sz="1800" dirty="0" smtClean="0">
                <a:solidFill>
                  <a:schemeClr val="accent1"/>
                </a:solidFill>
                <a:latin typeface="SassoonPrimaryInfant" pitchFamily="2" charset="0"/>
              </a:rPr>
              <a:t>you think </a:t>
            </a:r>
            <a:r>
              <a:rPr lang="en-GB" sz="1800" dirty="0">
                <a:solidFill>
                  <a:schemeClr val="accent1"/>
                </a:solidFill>
                <a:latin typeface="SassoonPrimaryInfant" pitchFamily="2" charset="0"/>
              </a:rPr>
              <a:t>of? </a:t>
            </a:r>
          </a:p>
        </p:txBody>
      </p:sp>
      <p:sp>
        <p:nvSpPr>
          <p:cNvPr id="21" name="Rectangle 20"/>
          <p:cNvSpPr/>
          <p:nvPr/>
        </p:nvSpPr>
        <p:spPr>
          <a:xfrm>
            <a:off x="198728" y="524505"/>
            <a:ext cx="7504178" cy="888641"/>
          </a:xfrm>
          <a:prstGeom prst="rect">
            <a:avLst/>
          </a:prstGeom>
        </p:spPr>
        <p:txBody>
          <a:bodyPr wrap="square">
            <a:spAutoFit/>
          </a:bodyPr>
          <a:lstStyle/>
          <a:p>
            <a:pPr>
              <a:lnSpc>
                <a:spcPct val="150000"/>
              </a:lnSpc>
            </a:pPr>
            <a:r>
              <a:rPr lang="en-GB" sz="1800" dirty="0" smtClean="0">
                <a:solidFill>
                  <a:schemeClr val="accent1"/>
                </a:solidFill>
                <a:latin typeface="SassoonPrimaryInfant" pitchFamily="2" charset="0"/>
              </a:rPr>
              <a:t>Charlotte is a sludge scientist, or process optimisation manager, who leads a team who turn sewage into a useful renewable energy source.</a:t>
            </a:r>
            <a:endParaRPr lang="en-GB" sz="1800" dirty="0">
              <a:solidFill>
                <a:schemeClr val="accent1"/>
              </a:solidFill>
              <a:latin typeface="SassoonPrimaryInfant" pitchFamily="2" charset="0"/>
            </a:endParaRPr>
          </a:p>
        </p:txBody>
      </p:sp>
    </p:spTree>
    <p:extLst>
      <p:ext uri="{BB962C8B-B14F-4D97-AF65-F5344CB8AC3E}">
        <p14:creationId xmlns:p14="http://schemas.microsoft.com/office/powerpoint/2010/main" val="22657361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3"/>
          <p:cNvSpPr txBox="1">
            <a:spLocks noGrp="1"/>
          </p:cNvSpPr>
          <p:nvPr>
            <p:ph type="title"/>
          </p:nvPr>
        </p:nvSpPr>
        <p:spPr>
          <a:xfrm>
            <a:off x="551644" y="327991"/>
            <a:ext cx="3951040" cy="466577"/>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3200" b="1" dirty="0">
                <a:latin typeface="SassoonPrimaryInfant" pitchFamily="2" charset="0"/>
              </a:rPr>
              <a:t>Discuss in pairs</a:t>
            </a:r>
            <a:endParaRPr sz="3200" b="1" dirty="0">
              <a:latin typeface="SassoonPrimaryInfant" pitchFamily="2" charset="0"/>
            </a:endParaRPr>
          </a:p>
        </p:txBody>
      </p:sp>
      <p:sp>
        <p:nvSpPr>
          <p:cNvPr id="156" name="Google Shape;156;p3"/>
          <p:cNvSpPr txBox="1">
            <a:spLocks noGrp="1"/>
          </p:cNvSpPr>
          <p:nvPr>
            <p:ph type="subTitle" idx="2"/>
          </p:nvPr>
        </p:nvSpPr>
        <p:spPr>
          <a:xfrm>
            <a:off x="551643" y="810389"/>
            <a:ext cx="5585809" cy="246221"/>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sz="1600" dirty="0">
                <a:latin typeface="SassoonPrimaryInfant" pitchFamily="2" charset="0"/>
                <a:sym typeface="Poppins SemiBold"/>
              </a:rPr>
              <a:t>Which environmental issues are most important to you?</a:t>
            </a:r>
            <a:endParaRPr sz="1600" dirty="0">
              <a:latin typeface="SassoonPrimaryInfant" pitchFamily="2" charset="0"/>
            </a:endParaRPr>
          </a:p>
        </p:txBody>
      </p:sp>
      <p:sp>
        <p:nvSpPr>
          <p:cNvPr id="157" name="Google Shape;157;p3"/>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4</a:t>
            </a:fld>
            <a:endParaRPr/>
          </a:p>
        </p:txBody>
      </p:sp>
      <p:pic>
        <p:nvPicPr>
          <p:cNvPr id="158" name="Google Shape;158;p3"/>
          <p:cNvPicPr preferRelativeResize="0"/>
          <p:nvPr/>
        </p:nvPicPr>
        <p:blipFill rotWithShape="1">
          <a:blip r:embed="rId3">
            <a:alphaModFix/>
          </a:blip>
          <a:srcRect/>
          <a:stretch/>
        </p:blipFill>
        <p:spPr>
          <a:xfrm>
            <a:off x="3279092" y="1512267"/>
            <a:ext cx="2581175" cy="2295172"/>
          </a:xfrm>
          <a:prstGeom prst="rect">
            <a:avLst/>
          </a:prstGeom>
          <a:noFill/>
          <a:ln>
            <a:noFill/>
          </a:ln>
        </p:spPr>
      </p:pic>
      <p:pic>
        <p:nvPicPr>
          <p:cNvPr id="159" name="Google Shape;159;p3"/>
          <p:cNvPicPr preferRelativeResize="0"/>
          <p:nvPr/>
        </p:nvPicPr>
        <p:blipFill rotWithShape="1">
          <a:blip r:embed="rId4">
            <a:alphaModFix/>
          </a:blip>
          <a:srcRect/>
          <a:stretch/>
        </p:blipFill>
        <p:spPr>
          <a:xfrm>
            <a:off x="389825" y="1340997"/>
            <a:ext cx="2749537" cy="2749537"/>
          </a:xfrm>
          <a:prstGeom prst="rect">
            <a:avLst/>
          </a:prstGeom>
          <a:noFill/>
          <a:ln>
            <a:noFill/>
          </a:ln>
        </p:spPr>
      </p:pic>
      <p:pic>
        <p:nvPicPr>
          <p:cNvPr id="160" name="Google Shape;160;p3"/>
          <p:cNvPicPr preferRelativeResize="0"/>
          <p:nvPr/>
        </p:nvPicPr>
        <p:blipFill rotWithShape="1">
          <a:blip r:embed="rId5">
            <a:alphaModFix/>
          </a:blip>
          <a:srcRect/>
          <a:stretch/>
        </p:blipFill>
        <p:spPr>
          <a:xfrm>
            <a:off x="5814450" y="1393545"/>
            <a:ext cx="2792496" cy="2310287"/>
          </a:xfrm>
          <a:prstGeom prst="rect">
            <a:avLst/>
          </a:prstGeom>
          <a:noFill/>
          <a:ln>
            <a:noFill/>
          </a:ln>
        </p:spPr>
      </p:pic>
      <p:grpSp>
        <p:nvGrpSpPr>
          <p:cNvPr id="161" name="Google Shape;161;p3"/>
          <p:cNvGrpSpPr/>
          <p:nvPr/>
        </p:nvGrpSpPr>
        <p:grpSpPr>
          <a:xfrm>
            <a:off x="537053" y="1663083"/>
            <a:ext cx="460156" cy="460155"/>
            <a:chOff x="609599" y="1793298"/>
            <a:chExt cx="460156" cy="460155"/>
          </a:xfrm>
        </p:grpSpPr>
        <p:sp>
          <p:nvSpPr>
            <p:cNvPr id="162" name="Google Shape;162;p3"/>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63" name="Google Shape;163;p3"/>
            <p:cNvSpPr txBox="1"/>
            <p:nvPr/>
          </p:nvSpPr>
          <p:spPr>
            <a:xfrm>
              <a:off x="609599" y="1853502"/>
              <a:ext cx="460155"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1</a:t>
              </a:r>
              <a:endParaRPr/>
            </a:p>
          </p:txBody>
        </p:sp>
      </p:grpSp>
      <p:grpSp>
        <p:nvGrpSpPr>
          <p:cNvPr id="164" name="Google Shape;164;p3"/>
          <p:cNvGrpSpPr/>
          <p:nvPr/>
        </p:nvGrpSpPr>
        <p:grpSpPr>
          <a:xfrm>
            <a:off x="3786672" y="1663083"/>
            <a:ext cx="460156" cy="460155"/>
            <a:chOff x="609599" y="1793298"/>
            <a:chExt cx="460156" cy="460155"/>
          </a:xfrm>
        </p:grpSpPr>
        <p:sp>
          <p:nvSpPr>
            <p:cNvPr id="165" name="Google Shape;165;p3"/>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66" name="Google Shape;166;p3"/>
            <p:cNvSpPr txBox="1"/>
            <p:nvPr/>
          </p:nvSpPr>
          <p:spPr>
            <a:xfrm>
              <a:off x="609599" y="1853502"/>
              <a:ext cx="460155"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2</a:t>
              </a:r>
              <a:endParaRPr/>
            </a:p>
          </p:txBody>
        </p:sp>
      </p:grpSp>
      <p:grpSp>
        <p:nvGrpSpPr>
          <p:cNvPr id="167" name="Google Shape;167;p3"/>
          <p:cNvGrpSpPr/>
          <p:nvPr/>
        </p:nvGrpSpPr>
        <p:grpSpPr>
          <a:xfrm>
            <a:off x="6588039" y="1663083"/>
            <a:ext cx="460156" cy="460155"/>
            <a:chOff x="609599" y="1793298"/>
            <a:chExt cx="460156" cy="460155"/>
          </a:xfrm>
        </p:grpSpPr>
        <p:sp>
          <p:nvSpPr>
            <p:cNvPr id="168" name="Google Shape;168;p3"/>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69" name="Google Shape;169;p3"/>
            <p:cNvSpPr txBox="1"/>
            <p:nvPr/>
          </p:nvSpPr>
          <p:spPr>
            <a:xfrm>
              <a:off x="609599" y="1853502"/>
              <a:ext cx="460155"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2000" b="0" i="0">
                  <a:solidFill>
                    <a:schemeClr val="lt1"/>
                  </a:solidFill>
                  <a:latin typeface="Dela Gothic One"/>
                  <a:ea typeface="Dela Gothic One"/>
                  <a:cs typeface="Dela Gothic One"/>
                  <a:sym typeface="Dela Gothic One"/>
                </a:rPr>
                <a:t>3</a:t>
              </a:r>
              <a:endParaRPr/>
            </a:p>
          </p:txBody>
        </p:sp>
      </p:grpSp>
      <p:sp>
        <p:nvSpPr>
          <p:cNvPr id="170" name="Google Shape;170;p3"/>
          <p:cNvSpPr txBox="1">
            <a:spLocks noGrp="1"/>
          </p:cNvSpPr>
          <p:nvPr>
            <p:ph type="body" idx="1"/>
          </p:nvPr>
        </p:nvSpPr>
        <p:spPr>
          <a:xfrm>
            <a:off x="821215" y="2347556"/>
            <a:ext cx="1886756" cy="102560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sz="1400" b="1" dirty="0">
                <a:latin typeface="SassoonPrimaryInfant" pitchFamily="2" charset="0"/>
                <a:ea typeface="Poppins SemiBold"/>
                <a:cs typeface="Poppins SemiBold"/>
                <a:sym typeface="Poppins SemiBold"/>
              </a:rPr>
              <a:t>Choose one issue</a:t>
            </a:r>
            <a:br>
              <a:rPr lang="en-US" sz="1400" b="1" dirty="0">
                <a:latin typeface="SassoonPrimaryInfant" pitchFamily="2" charset="0"/>
                <a:ea typeface="Poppins SemiBold"/>
                <a:cs typeface="Poppins SemiBold"/>
                <a:sym typeface="Poppins SemiBold"/>
              </a:rPr>
            </a:br>
            <a:r>
              <a:rPr lang="en-US" sz="1400" b="1" dirty="0">
                <a:latin typeface="SassoonPrimaryInfant" pitchFamily="2" charset="0"/>
                <a:ea typeface="Poppins SemiBold"/>
                <a:cs typeface="Poppins SemiBold"/>
                <a:sym typeface="Poppins SemiBold"/>
              </a:rPr>
              <a:t>and share with your partner why it’s important to you</a:t>
            </a:r>
            <a:endParaRPr sz="1000" dirty="0">
              <a:latin typeface="SassoonPrimaryInfant" pitchFamily="2" charset="0"/>
            </a:endParaRPr>
          </a:p>
        </p:txBody>
      </p:sp>
      <p:sp>
        <p:nvSpPr>
          <p:cNvPr id="171" name="Google Shape;171;p3"/>
          <p:cNvSpPr txBox="1"/>
          <p:nvPr/>
        </p:nvSpPr>
        <p:spPr>
          <a:xfrm>
            <a:off x="3580118" y="2347556"/>
            <a:ext cx="2030462" cy="94940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b="1" i="0" dirty="0">
                <a:solidFill>
                  <a:schemeClr val="dk1"/>
                </a:solidFill>
                <a:latin typeface="SassoonPrimaryInfant" pitchFamily="2" charset="0"/>
                <a:ea typeface="Poppins SemiBold"/>
                <a:cs typeface="Poppins SemiBold"/>
                <a:sym typeface="Poppins SemiBold"/>
              </a:rPr>
              <a:t>How do you address this issue in your everyday life?</a:t>
            </a:r>
            <a:endParaRPr sz="1600" dirty="0">
              <a:latin typeface="SassoonPrimaryInfant" pitchFamily="2" charset="0"/>
            </a:endParaRPr>
          </a:p>
        </p:txBody>
      </p:sp>
      <p:sp>
        <p:nvSpPr>
          <p:cNvPr id="172" name="Google Shape;172;p3"/>
          <p:cNvSpPr txBox="1"/>
          <p:nvPr/>
        </p:nvSpPr>
        <p:spPr>
          <a:xfrm>
            <a:off x="6407803" y="2347556"/>
            <a:ext cx="1605789" cy="949402"/>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US" b="1" i="0" dirty="0">
                <a:solidFill>
                  <a:schemeClr val="dk1"/>
                </a:solidFill>
                <a:latin typeface="SassoonPrimaryInfant" pitchFamily="2" charset="0"/>
                <a:ea typeface="Poppins SemiBold"/>
                <a:cs typeface="Poppins SemiBold"/>
                <a:sym typeface="Poppins SemiBold"/>
              </a:rPr>
              <a:t>How could you address this issue in your career?</a:t>
            </a:r>
            <a:endParaRPr sz="1600" dirty="0">
              <a:latin typeface="SassoonPrimaryInfant" pitchFamily="2" charset="0"/>
            </a:endParaRPr>
          </a:p>
        </p:txBody>
      </p:sp>
      <p:grpSp>
        <p:nvGrpSpPr>
          <p:cNvPr id="173" name="Google Shape;173;p3"/>
          <p:cNvGrpSpPr/>
          <p:nvPr/>
        </p:nvGrpSpPr>
        <p:grpSpPr>
          <a:xfrm>
            <a:off x="3875313" y="4036780"/>
            <a:ext cx="4800599" cy="637772"/>
            <a:chOff x="3352800" y="4052893"/>
            <a:chExt cx="4800599" cy="637772"/>
          </a:xfrm>
        </p:grpSpPr>
        <p:sp>
          <p:nvSpPr>
            <p:cNvPr id="174" name="Google Shape;174;p3"/>
            <p:cNvSpPr txBox="1"/>
            <p:nvPr/>
          </p:nvSpPr>
          <p:spPr>
            <a:xfrm>
              <a:off x="3428999" y="4290596"/>
              <a:ext cx="4724399" cy="400069"/>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1000" i="1" dirty="0">
                  <a:latin typeface="SassoonPrimaryInfant" pitchFamily="2" charset="0"/>
                  <a:ea typeface="Poppins"/>
                  <a:cs typeface="Poppins"/>
                  <a:sym typeface="Poppins"/>
                </a:rPr>
                <a:t>(You could consider issues such as global warming, renewable energy, plastic pollution, sustainable fashion, habitat destruction, toxic waste …. but don’t be limited by this list)</a:t>
              </a:r>
              <a:endParaRPr sz="1800" dirty="0">
                <a:latin typeface="SassoonPrimaryInfant" pitchFamily="2" charset="0"/>
              </a:endParaRPr>
            </a:p>
          </p:txBody>
        </p:sp>
        <p:sp>
          <p:nvSpPr>
            <p:cNvPr id="175" name="Google Shape;175;p3"/>
            <p:cNvSpPr/>
            <p:nvPr/>
          </p:nvSpPr>
          <p:spPr>
            <a:xfrm>
              <a:off x="3352800" y="4163834"/>
              <a:ext cx="4800599" cy="517401"/>
            </a:xfrm>
            <a:prstGeom prst="roundRect">
              <a:avLst>
                <a:gd name="adj" fmla="val 16667"/>
              </a:avLst>
            </a:prstGeom>
            <a:no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176" name="Google Shape;176;p3"/>
            <p:cNvGrpSpPr/>
            <p:nvPr/>
          </p:nvGrpSpPr>
          <p:grpSpPr>
            <a:xfrm>
              <a:off x="3508708" y="4052893"/>
              <a:ext cx="221882" cy="221882"/>
              <a:chOff x="609599" y="1793298"/>
              <a:chExt cx="460156" cy="460155"/>
            </a:xfrm>
          </p:grpSpPr>
          <p:sp>
            <p:nvSpPr>
              <p:cNvPr id="177" name="Google Shape;177;p3"/>
              <p:cNvSpPr/>
              <p:nvPr/>
            </p:nvSpPr>
            <p:spPr>
              <a:xfrm>
                <a:off x="609600" y="1793298"/>
                <a:ext cx="460155" cy="460155"/>
              </a:xfrm>
              <a:prstGeom prst="ellipse">
                <a:avLst/>
              </a:prstGeom>
              <a:solidFill>
                <a:schemeClr val="accent5"/>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050">
                  <a:solidFill>
                    <a:schemeClr val="lt1"/>
                  </a:solidFill>
                </a:endParaRPr>
              </a:p>
            </p:txBody>
          </p:sp>
          <p:sp>
            <p:nvSpPr>
              <p:cNvPr id="178" name="Google Shape;178;p3"/>
              <p:cNvSpPr txBox="1"/>
              <p:nvPr/>
            </p:nvSpPr>
            <p:spPr>
              <a:xfrm>
                <a:off x="609599" y="1853503"/>
                <a:ext cx="460156" cy="396995"/>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1100" b="0" i="0">
                    <a:solidFill>
                      <a:schemeClr val="dk1"/>
                    </a:solidFill>
                    <a:latin typeface="Dela Gothic One"/>
                    <a:ea typeface="Dela Gothic One"/>
                    <a:cs typeface="Dela Gothic One"/>
                    <a:sym typeface="Dela Gothic One"/>
                  </a:rPr>
                  <a:t>!</a:t>
                </a:r>
                <a:endParaRPr/>
              </a:p>
            </p:txBody>
          </p:sp>
        </p:grpSp>
      </p:grpSp>
      <p:pic>
        <p:nvPicPr>
          <p:cNvPr id="2" name="Picture 1"/>
          <p:cNvPicPr>
            <a:picLocks noChangeAspect="1"/>
          </p:cNvPicPr>
          <p:nvPr/>
        </p:nvPicPr>
        <p:blipFill>
          <a:blip r:embed="rId6"/>
          <a:stretch>
            <a:fillRect/>
          </a:stretch>
        </p:blipFill>
        <p:spPr>
          <a:xfrm>
            <a:off x="7571232" y="232251"/>
            <a:ext cx="1504656" cy="1470459"/>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4"/>
          <p:cNvSpPr txBox="1">
            <a:spLocks noGrp="1"/>
          </p:cNvSpPr>
          <p:nvPr>
            <p:ph type="title"/>
          </p:nvPr>
        </p:nvSpPr>
        <p:spPr>
          <a:xfrm>
            <a:off x="551644" y="361951"/>
            <a:ext cx="6153956" cy="617716"/>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dirty="0"/>
              <a:t>Where are green jobs available?</a:t>
            </a:r>
            <a:endParaRPr dirty="0"/>
          </a:p>
        </p:txBody>
      </p:sp>
      <p:sp>
        <p:nvSpPr>
          <p:cNvPr id="184" name="Google Shape;184;p4"/>
          <p:cNvSpPr txBox="1">
            <a:spLocks noGrp="1"/>
          </p:cNvSpPr>
          <p:nvPr>
            <p:ph type="subTitle" idx="2"/>
          </p:nvPr>
        </p:nvSpPr>
        <p:spPr>
          <a:xfrm>
            <a:off x="551643" y="810389"/>
            <a:ext cx="5329777" cy="184666"/>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sz="1200" dirty="0">
                <a:latin typeface="SassoonPrimaryInfant" pitchFamily="2" charset="0"/>
                <a:sym typeface="Poppins SemiBold"/>
              </a:rPr>
              <a:t>In your pairs, match the jobs on the right to the green goals on the left.</a:t>
            </a:r>
            <a:endParaRPr sz="1200" dirty="0">
              <a:latin typeface="SassoonPrimaryInfant" pitchFamily="2" charset="0"/>
            </a:endParaRPr>
          </a:p>
        </p:txBody>
      </p:sp>
      <p:sp>
        <p:nvSpPr>
          <p:cNvPr id="185" name="Google Shape;185;p4"/>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5</a:t>
            </a:fld>
            <a:endParaRPr/>
          </a:p>
        </p:txBody>
      </p:sp>
      <p:grpSp>
        <p:nvGrpSpPr>
          <p:cNvPr id="186" name="Google Shape;186;p4"/>
          <p:cNvGrpSpPr/>
          <p:nvPr/>
        </p:nvGrpSpPr>
        <p:grpSpPr>
          <a:xfrm>
            <a:off x="1332699" y="1276350"/>
            <a:ext cx="2734055" cy="266211"/>
            <a:chOff x="1028702" y="1286910"/>
            <a:chExt cx="2944366" cy="286688"/>
          </a:xfrm>
        </p:grpSpPr>
        <p:sp>
          <p:nvSpPr>
            <p:cNvPr id="187" name="Google Shape;187;p4"/>
            <p:cNvSpPr/>
            <p:nvPr/>
          </p:nvSpPr>
          <p:spPr>
            <a:xfrm>
              <a:off x="1028702" y="1286910"/>
              <a:ext cx="2944366"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188" name="Google Shape;188;p4"/>
            <p:cNvGrpSpPr/>
            <p:nvPr/>
          </p:nvGrpSpPr>
          <p:grpSpPr>
            <a:xfrm>
              <a:off x="1066802" y="1325011"/>
              <a:ext cx="211791" cy="211790"/>
              <a:chOff x="609599" y="1793298"/>
              <a:chExt cx="460156" cy="460156"/>
            </a:xfrm>
          </p:grpSpPr>
          <p:sp>
            <p:nvSpPr>
              <p:cNvPr id="189" name="Google Shape;189;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90" name="Google Shape;190;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1</a:t>
                </a:r>
                <a:endParaRPr/>
              </a:p>
            </p:txBody>
          </p:sp>
        </p:grpSp>
        <p:sp>
          <p:nvSpPr>
            <p:cNvPr id="191" name="Google Shape;191;p4"/>
            <p:cNvSpPr txBox="1"/>
            <p:nvPr/>
          </p:nvSpPr>
          <p:spPr>
            <a:xfrm>
              <a:off x="1295399" y="1325010"/>
              <a:ext cx="2564421"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plant and animal species</a:t>
              </a:r>
              <a:endParaRPr/>
            </a:p>
          </p:txBody>
        </p:sp>
      </p:grpSp>
      <p:grpSp>
        <p:nvGrpSpPr>
          <p:cNvPr id="192" name="Google Shape;192;p4"/>
          <p:cNvGrpSpPr/>
          <p:nvPr/>
        </p:nvGrpSpPr>
        <p:grpSpPr>
          <a:xfrm>
            <a:off x="1332699" y="1632853"/>
            <a:ext cx="2734059" cy="266210"/>
            <a:chOff x="1028702" y="1286910"/>
            <a:chExt cx="2944370" cy="286687"/>
          </a:xfrm>
        </p:grpSpPr>
        <p:sp>
          <p:nvSpPr>
            <p:cNvPr id="193" name="Google Shape;193;p4"/>
            <p:cNvSpPr/>
            <p:nvPr/>
          </p:nvSpPr>
          <p:spPr>
            <a:xfrm>
              <a:off x="1028702" y="1286910"/>
              <a:ext cx="2944370"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194" name="Google Shape;194;p4"/>
            <p:cNvGrpSpPr/>
            <p:nvPr/>
          </p:nvGrpSpPr>
          <p:grpSpPr>
            <a:xfrm>
              <a:off x="1066802" y="1325011"/>
              <a:ext cx="211791" cy="211790"/>
              <a:chOff x="609599" y="1793298"/>
              <a:chExt cx="460156" cy="460156"/>
            </a:xfrm>
          </p:grpSpPr>
          <p:sp>
            <p:nvSpPr>
              <p:cNvPr id="195" name="Google Shape;195;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196" name="Google Shape;196;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2</a:t>
                </a:r>
                <a:endParaRPr/>
              </a:p>
            </p:txBody>
          </p:sp>
        </p:grpSp>
        <p:sp>
          <p:nvSpPr>
            <p:cNvPr id="197" name="Google Shape;197;p4"/>
            <p:cNvSpPr txBox="1"/>
            <p:nvPr/>
          </p:nvSpPr>
          <p:spPr>
            <a:xfrm>
              <a:off x="1295399" y="1325010"/>
              <a:ext cx="2564421"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Understanding planet earth</a:t>
              </a:r>
              <a:endParaRPr/>
            </a:p>
          </p:txBody>
        </p:sp>
      </p:grpSp>
      <p:grpSp>
        <p:nvGrpSpPr>
          <p:cNvPr id="198" name="Google Shape;198;p4"/>
          <p:cNvGrpSpPr/>
          <p:nvPr/>
        </p:nvGrpSpPr>
        <p:grpSpPr>
          <a:xfrm>
            <a:off x="1332699" y="1989355"/>
            <a:ext cx="2800341" cy="266211"/>
            <a:chOff x="1028702" y="1286910"/>
            <a:chExt cx="3015751" cy="286688"/>
          </a:xfrm>
        </p:grpSpPr>
        <p:sp>
          <p:nvSpPr>
            <p:cNvPr id="199" name="Google Shape;199;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00" name="Google Shape;200;p4"/>
            <p:cNvGrpSpPr/>
            <p:nvPr/>
          </p:nvGrpSpPr>
          <p:grpSpPr>
            <a:xfrm>
              <a:off x="1066802" y="1325011"/>
              <a:ext cx="211791" cy="211790"/>
              <a:chOff x="609599" y="1793298"/>
              <a:chExt cx="460156" cy="460156"/>
            </a:xfrm>
          </p:grpSpPr>
          <p:sp>
            <p:nvSpPr>
              <p:cNvPr id="201" name="Google Shape;201;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02" name="Google Shape;202;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3</a:t>
                </a:r>
                <a:endParaRPr sz="1000" b="0" i="0">
                  <a:solidFill>
                    <a:schemeClr val="lt1"/>
                  </a:solidFill>
                  <a:latin typeface="Dela Gothic One"/>
                  <a:ea typeface="Dela Gothic One"/>
                  <a:cs typeface="Dela Gothic One"/>
                  <a:sym typeface="Dela Gothic One"/>
                </a:endParaRPr>
              </a:p>
            </p:txBody>
          </p:sp>
        </p:grpSp>
        <p:sp>
          <p:nvSpPr>
            <p:cNvPr id="203" name="Google Shape;203;p4"/>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Reducing the impact of human activity</a:t>
              </a:r>
              <a:endParaRPr/>
            </a:p>
          </p:txBody>
        </p:sp>
      </p:grpSp>
      <p:grpSp>
        <p:nvGrpSpPr>
          <p:cNvPr id="204" name="Google Shape;204;p4"/>
          <p:cNvGrpSpPr/>
          <p:nvPr/>
        </p:nvGrpSpPr>
        <p:grpSpPr>
          <a:xfrm>
            <a:off x="5067307" y="1276350"/>
            <a:ext cx="2734051" cy="266211"/>
            <a:chOff x="5316353" y="1276350"/>
            <a:chExt cx="2734051" cy="266211"/>
          </a:xfrm>
        </p:grpSpPr>
        <p:sp>
          <p:nvSpPr>
            <p:cNvPr id="205" name="Google Shape;205;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06" name="Google Shape;206;p4"/>
            <p:cNvGrpSpPr/>
            <p:nvPr/>
          </p:nvGrpSpPr>
          <p:grpSpPr>
            <a:xfrm>
              <a:off x="5351732" y="1311730"/>
              <a:ext cx="196663" cy="196663"/>
              <a:chOff x="609599" y="1793298"/>
              <a:chExt cx="460156" cy="460156"/>
            </a:xfrm>
          </p:grpSpPr>
          <p:sp>
            <p:nvSpPr>
              <p:cNvPr id="207" name="Google Shape;207;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08" name="Google Shape;208;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1</a:t>
                </a:r>
                <a:endParaRPr/>
              </a:p>
            </p:txBody>
          </p:sp>
        </p:grpSp>
        <p:sp>
          <p:nvSpPr>
            <p:cNvPr id="209" name="Google Shape;209;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Product designer</a:t>
              </a:r>
              <a:endParaRPr/>
            </a:p>
          </p:txBody>
        </p:sp>
      </p:grpSp>
      <p:grpSp>
        <p:nvGrpSpPr>
          <p:cNvPr id="210" name="Google Shape;210;p4"/>
          <p:cNvGrpSpPr/>
          <p:nvPr/>
        </p:nvGrpSpPr>
        <p:grpSpPr>
          <a:xfrm>
            <a:off x="1332699" y="2345858"/>
            <a:ext cx="2800341" cy="266210"/>
            <a:chOff x="1028702" y="1286910"/>
            <a:chExt cx="3015751" cy="286687"/>
          </a:xfrm>
        </p:grpSpPr>
        <p:sp>
          <p:nvSpPr>
            <p:cNvPr id="211" name="Google Shape;211;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12" name="Google Shape;212;p4"/>
            <p:cNvGrpSpPr/>
            <p:nvPr/>
          </p:nvGrpSpPr>
          <p:grpSpPr>
            <a:xfrm>
              <a:off x="1066802" y="1325011"/>
              <a:ext cx="211791" cy="211790"/>
              <a:chOff x="609599" y="1793298"/>
              <a:chExt cx="460156" cy="460156"/>
            </a:xfrm>
          </p:grpSpPr>
          <p:sp>
            <p:nvSpPr>
              <p:cNvPr id="213" name="Google Shape;213;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14" name="Google Shape;214;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4</a:t>
                </a:r>
                <a:endParaRPr sz="1000" b="0" i="0">
                  <a:solidFill>
                    <a:schemeClr val="lt1"/>
                  </a:solidFill>
                  <a:latin typeface="Dela Gothic One"/>
                  <a:ea typeface="Dela Gothic One"/>
                  <a:cs typeface="Dela Gothic One"/>
                  <a:sym typeface="Dela Gothic One"/>
                </a:endParaRPr>
              </a:p>
            </p:txBody>
          </p:sp>
        </p:grpSp>
        <p:sp>
          <p:nvSpPr>
            <p:cNvPr id="215" name="Google Shape;215;p4"/>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Encouraging green lifestyles</a:t>
              </a:r>
              <a:endParaRPr/>
            </a:p>
          </p:txBody>
        </p:sp>
      </p:grpSp>
      <p:grpSp>
        <p:nvGrpSpPr>
          <p:cNvPr id="216" name="Google Shape;216;p4"/>
          <p:cNvGrpSpPr/>
          <p:nvPr/>
        </p:nvGrpSpPr>
        <p:grpSpPr>
          <a:xfrm>
            <a:off x="1332699" y="2702360"/>
            <a:ext cx="2800341" cy="266211"/>
            <a:chOff x="1028702" y="1286910"/>
            <a:chExt cx="3015751" cy="286688"/>
          </a:xfrm>
        </p:grpSpPr>
        <p:sp>
          <p:nvSpPr>
            <p:cNvPr id="217" name="Google Shape;217;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18" name="Google Shape;218;p4"/>
            <p:cNvGrpSpPr/>
            <p:nvPr/>
          </p:nvGrpSpPr>
          <p:grpSpPr>
            <a:xfrm>
              <a:off x="1066802" y="1325011"/>
              <a:ext cx="211791" cy="211790"/>
              <a:chOff x="609599" y="1793298"/>
              <a:chExt cx="460156" cy="460156"/>
            </a:xfrm>
          </p:grpSpPr>
          <p:sp>
            <p:nvSpPr>
              <p:cNvPr id="219" name="Google Shape;219;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20" name="Google Shape;220;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5</a:t>
                </a:r>
                <a:endParaRPr sz="1000" b="0" i="0">
                  <a:solidFill>
                    <a:schemeClr val="lt1"/>
                  </a:solidFill>
                  <a:latin typeface="Dela Gothic One"/>
                  <a:ea typeface="Dela Gothic One"/>
                  <a:cs typeface="Dela Gothic One"/>
                  <a:sym typeface="Dela Gothic One"/>
                </a:endParaRPr>
              </a:p>
            </p:txBody>
          </p:sp>
        </p:grpSp>
        <p:sp>
          <p:nvSpPr>
            <p:cNvPr id="221" name="Google Shape;221;p4"/>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Advocating for the environment</a:t>
              </a:r>
              <a:endParaRPr/>
            </a:p>
          </p:txBody>
        </p:sp>
      </p:grpSp>
      <p:grpSp>
        <p:nvGrpSpPr>
          <p:cNvPr id="222" name="Google Shape;222;p4"/>
          <p:cNvGrpSpPr/>
          <p:nvPr/>
        </p:nvGrpSpPr>
        <p:grpSpPr>
          <a:xfrm>
            <a:off x="1332699" y="3058863"/>
            <a:ext cx="2800341" cy="266210"/>
            <a:chOff x="1028702" y="1286910"/>
            <a:chExt cx="3015751" cy="286687"/>
          </a:xfrm>
        </p:grpSpPr>
        <p:sp>
          <p:nvSpPr>
            <p:cNvPr id="223" name="Google Shape;223;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24" name="Google Shape;224;p4"/>
            <p:cNvGrpSpPr/>
            <p:nvPr/>
          </p:nvGrpSpPr>
          <p:grpSpPr>
            <a:xfrm>
              <a:off x="1066802" y="1325011"/>
              <a:ext cx="211791" cy="211790"/>
              <a:chOff x="609599" y="1793298"/>
              <a:chExt cx="460156" cy="460156"/>
            </a:xfrm>
          </p:grpSpPr>
          <p:sp>
            <p:nvSpPr>
              <p:cNvPr id="225" name="Google Shape;225;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26" name="Google Shape;226;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6</a:t>
                </a:r>
                <a:endParaRPr sz="1000" b="0" i="0">
                  <a:solidFill>
                    <a:schemeClr val="lt1"/>
                  </a:solidFill>
                  <a:latin typeface="Dela Gothic One"/>
                  <a:ea typeface="Dela Gothic One"/>
                  <a:cs typeface="Dela Gothic One"/>
                  <a:sym typeface="Dela Gothic One"/>
                </a:endParaRPr>
              </a:p>
            </p:txBody>
          </p:sp>
        </p:grpSp>
        <p:sp>
          <p:nvSpPr>
            <p:cNvPr id="227" name="Google Shape;227;p4"/>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Increasing public awareness</a:t>
              </a:r>
              <a:endParaRPr/>
            </a:p>
          </p:txBody>
        </p:sp>
      </p:grpSp>
      <p:grpSp>
        <p:nvGrpSpPr>
          <p:cNvPr id="228" name="Google Shape;228;p4"/>
          <p:cNvGrpSpPr/>
          <p:nvPr/>
        </p:nvGrpSpPr>
        <p:grpSpPr>
          <a:xfrm>
            <a:off x="1332699" y="3415365"/>
            <a:ext cx="2800341" cy="266211"/>
            <a:chOff x="1028702" y="1286910"/>
            <a:chExt cx="3015751" cy="286688"/>
          </a:xfrm>
        </p:grpSpPr>
        <p:sp>
          <p:nvSpPr>
            <p:cNvPr id="229" name="Google Shape;229;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30" name="Google Shape;230;p4"/>
            <p:cNvGrpSpPr/>
            <p:nvPr/>
          </p:nvGrpSpPr>
          <p:grpSpPr>
            <a:xfrm>
              <a:off x="1066802" y="1325011"/>
              <a:ext cx="211791" cy="211790"/>
              <a:chOff x="609599" y="1793298"/>
              <a:chExt cx="460156" cy="460156"/>
            </a:xfrm>
          </p:grpSpPr>
          <p:sp>
            <p:nvSpPr>
              <p:cNvPr id="231" name="Google Shape;231;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32" name="Google Shape;232;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7</a:t>
                </a:r>
                <a:endParaRPr sz="1000" b="0" i="0">
                  <a:solidFill>
                    <a:schemeClr val="lt1"/>
                  </a:solidFill>
                  <a:latin typeface="Dela Gothic One"/>
                  <a:ea typeface="Dela Gothic One"/>
                  <a:cs typeface="Dela Gothic One"/>
                  <a:sym typeface="Dela Gothic One"/>
                </a:endParaRPr>
              </a:p>
            </p:txBody>
          </p:sp>
        </p:grpSp>
        <p:sp>
          <p:nvSpPr>
            <p:cNvPr id="233" name="Google Shape;233;p4"/>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 innovation</a:t>
              </a:r>
              <a:endParaRPr/>
            </a:p>
          </p:txBody>
        </p:sp>
      </p:grpSp>
      <p:grpSp>
        <p:nvGrpSpPr>
          <p:cNvPr id="234" name="Google Shape;234;p4"/>
          <p:cNvGrpSpPr/>
          <p:nvPr/>
        </p:nvGrpSpPr>
        <p:grpSpPr>
          <a:xfrm>
            <a:off x="1332699" y="3771868"/>
            <a:ext cx="2800341" cy="266210"/>
            <a:chOff x="1028702" y="1286910"/>
            <a:chExt cx="3015751" cy="286687"/>
          </a:xfrm>
        </p:grpSpPr>
        <p:sp>
          <p:nvSpPr>
            <p:cNvPr id="235" name="Google Shape;235;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36" name="Google Shape;236;p4"/>
            <p:cNvGrpSpPr/>
            <p:nvPr/>
          </p:nvGrpSpPr>
          <p:grpSpPr>
            <a:xfrm>
              <a:off x="1066802" y="1325011"/>
              <a:ext cx="211791" cy="211790"/>
              <a:chOff x="609599" y="1793298"/>
              <a:chExt cx="460156" cy="460156"/>
            </a:xfrm>
          </p:grpSpPr>
          <p:sp>
            <p:nvSpPr>
              <p:cNvPr id="237" name="Google Shape;237;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38" name="Google Shape;238;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8</a:t>
                </a:r>
                <a:endParaRPr sz="1000" b="0" i="0">
                  <a:solidFill>
                    <a:schemeClr val="lt1"/>
                  </a:solidFill>
                  <a:latin typeface="Dela Gothic One"/>
                  <a:ea typeface="Dela Gothic One"/>
                  <a:cs typeface="Dela Gothic One"/>
                  <a:sym typeface="Dela Gothic One"/>
                </a:endParaRPr>
              </a:p>
            </p:txBody>
          </p:sp>
        </p:grpSp>
        <p:sp>
          <p:nvSpPr>
            <p:cNvPr id="239" name="Google Shape;239;p4"/>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Greening our communities</a:t>
              </a:r>
              <a:endParaRPr/>
            </a:p>
          </p:txBody>
        </p:sp>
      </p:grpSp>
      <p:grpSp>
        <p:nvGrpSpPr>
          <p:cNvPr id="240" name="Google Shape;240;p4"/>
          <p:cNvGrpSpPr/>
          <p:nvPr/>
        </p:nvGrpSpPr>
        <p:grpSpPr>
          <a:xfrm>
            <a:off x="1332699" y="4128369"/>
            <a:ext cx="2800341" cy="266211"/>
            <a:chOff x="1028702" y="1286910"/>
            <a:chExt cx="3015751" cy="286688"/>
          </a:xfrm>
        </p:grpSpPr>
        <p:sp>
          <p:nvSpPr>
            <p:cNvPr id="241" name="Google Shape;241;p4"/>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42" name="Google Shape;242;p4"/>
            <p:cNvGrpSpPr/>
            <p:nvPr/>
          </p:nvGrpSpPr>
          <p:grpSpPr>
            <a:xfrm>
              <a:off x="1066802" y="1325011"/>
              <a:ext cx="211791" cy="211790"/>
              <a:chOff x="609599" y="1793298"/>
              <a:chExt cx="460156" cy="460156"/>
            </a:xfrm>
          </p:grpSpPr>
          <p:sp>
            <p:nvSpPr>
              <p:cNvPr id="243" name="Google Shape;243;p4"/>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44" name="Google Shape;244;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9</a:t>
                </a:r>
                <a:endParaRPr sz="1000" b="0" i="0">
                  <a:solidFill>
                    <a:schemeClr val="lt1"/>
                  </a:solidFill>
                  <a:latin typeface="Dela Gothic One"/>
                  <a:ea typeface="Dela Gothic One"/>
                  <a:cs typeface="Dela Gothic One"/>
                  <a:sym typeface="Dela Gothic One"/>
                </a:endParaRPr>
              </a:p>
            </p:txBody>
          </p:sp>
        </p:grpSp>
        <p:sp>
          <p:nvSpPr>
            <p:cNvPr id="245" name="Google Shape;245;p4"/>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public health</a:t>
              </a:r>
              <a:endParaRPr/>
            </a:p>
          </p:txBody>
        </p:sp>
      </p:grpSp>
      <p:grpSp>
        <p:nvGrpSpPr>
          <p:cNvPr id="246" name="Google Shape;246;p4"/>
          <p:cNvGrpSpPr/>
          <p:nvPr/>
        </p:nvGrpSpPr>
        <p:grpSpPr>
          <a:xfrm>
            <a:off x="5067307" y="1633599"/>
            <a:ext cx="2734051" cy="266211"/>
            <a:chOff x="5316353" y="1276350"/>
            <a:chExt cx="2734051" cy="266211"/>
          </a:xfrm>
        </p:grpSpPr>
        <p:sp>
          <p:nvSpPr>
            <p:cNvPr id="247" name="Google Shape;247;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48" name="Google Shape;248;p4"/>
            <p:cNvGrpSpPr/>
            <p:nvPr/>
          </p:nvGrpSpPr>
          <p:grpSpPr>
            <a:xfrm>
              <a:off x="5351732" y="1311730"/>
              <a:ext cx="196663" cy="196663"/>
              <a:chOff x="609599" y="1793298"/>
              <a:chExt cx="460156" cy="460156"/>
            </a:xfrm>
          </p:grpSpPr>
          <p:sp>
            <p:nvSpPr>
              <p:cNvPr id="249" name="Google Shape;249;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50" name="Google Shape;250;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2</a:t>
                </a:r>
                <a:endParaRPr/>
              </a:p>
            </p:txBody>
          </p:sp>
        </p:grpSp>
        <p:sp>
          <p:nvSpPr>
            <p:cNvPr id="251" name="Google Shape;251;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Journalist</a:t>
              </a:r>
              <a:endParaRPr/>
            </a:p>
          </p:txBody>
        </p:sp>
      </p:grpSp>
      <p:grpSp>
        <p:nvGrpSpPr>
          <p:cNvPr id="252" name="Google Shape;252;p4"/>
          <p:cNvGrpSpPr/>
          <p:nvPr/>
        </p:nvGrpSpPr>
        <p:grpSpPr>
          <a:xfrm>
            <a:off x="5067307" y="1990848"/>
            <a:ext cx="2734051" cy="266211"/>
            <a:chOff x="5316353" y="1276350"/>
            <a:chExt cx="2734051" cy="266211"/>
          </a:xfrm>
        </p:grpSpPr>
        <p:sp>
          <p:nvSpPr>
            <p:cNvPr id="253" name="Google Shape;253;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54" name="Google Shape;254;p4"/>
            <p:cNvGrpSpPr/>
            <p:nvPr/>
          </p:nvGrpSpPr>
          <p:grpSpPr>
            <a:xfrm>
              <a:off x="5351732" y="1311730"/>
              <a:ext cx="196663" cy="196663"/>
              <a:chOff x="609599" y="1793298"/>
              <a:chExt cx="460156" cy="460156"/>
            </a:xfrm>
          </p:grpSpPr>
          <p:sp>
            <p:nvSpPr>
              <p:cNvPr id="255" name="Google Shape;255;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56" name="Google Shape;256;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3</a:t>
                </a:r>
                <a:endParaRPr/>
              </a:p>
            </p:txBody>
          </p:sp>
        </p:grpSp>
        <p:sp>
          <p:nvSpPr>
            <p:cNvPr id="257" name="Google Shape;257;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Transport planner</a:t>
              </a:r>
              <a:endParaRPr/>
            </a:p>
          </p:txBody>
        </p:sp>
      </p:grpSp>
      <p:grpSp>
        <p:nvGrpSpPr>
          <p:cNvPr id="258" name="Google Shape;258;p4"/>
          <p:cNvGrpSpPr/>
          <p:nvPr/>
        </p:nvGrpSpPr>
        <p:grpSpPr>
          <a:xfrm>
            <a:off x="5067307" y="2348097"/>
            <a:ext cx="2734051" cy="266211"/>
            <a:chOff x="5316353" y="1276350"/>
            <a:chExt cx="2734051" cy="266211"/>
          </a:xfrm>
        </p:grpSpPr>
        <p:sp>
          <p:nvSpPr>
            <p:cNvPr id="259" name="Google Shape;259;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60" name="Google Shape;260;p4"/>
            <p:cNvGrpSpPr/>
            <p:nvPr/>
          </p:nvGrpSpPr>
          <p:grpSpPr>
            <a:xfrm>
              <a:off x="5351732" y="1311730"/>
              <a:ext cx="196663" cy="196663"/>
              <a:chOff x="609599" y="1793298"/>
              <a:chExt cx="460156" cy="460156"/>
            </a:xfrm>
          </p:grpSpPr>
          <p:sp>
            <p:nvSpPr>
              <p:cNvPr id="261" name="Google Shape;261;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62" name="Google Shape;262;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4</a:t>
                </a:r>
                <a:endParaRPr/>
              </a:p>
            </p:txBody>
          </p:sp>
        </p:grpSp>
        <p:sp>
          <p:nvSpPr>
            <p:cNvPr id="263" name="Google Shape;263;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Ecologist</a:t>
              </a:r>
              <a:endParaRPr/>
            </a:p>
          </p:txBody>
        </p:sp>
      </p:grpSp>
      <p:grpSp>
        <p:nvGrpSpPr>
          <p:cNvPr id="264" name="Google Shape;264;p4"/>
          <p:cNvGrpSpPr/>
          <p:nvPr/>
        </p:nvGrpSpPr>
        <p:grpSpPr>
          <a:xfrm>
            <a:off x="5067307" y="2705346"/>
            <a:ext cx="2734051" cy="266211"/>
            <a:chOff x="5316353" y="1276350"/>
            <a:chExt cx="2734051" cy="266211"/>
          </a:xfrm>
        </p:grpSpPr>
        <p:sp>
          <p:nvSpPr>
            <p:cNvPr id="265" name="Google Shape;265;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66" name="Google Shape;266;p4"/>
            <p:cNvGrpSpPr/>
            <p:nvPr/>
          </p:nvGrpSpPr>
          <p:grpSpPr>
            <a:xfrm>
              <a:off x="5351732" y="1311730"/>
              <a:ext cx="196663" cy="196663"/>
              <a:chOff x="609599" y="1793298"/>
              <a:chExt cx="460156" cy="460156"/>
            </a:xfrm>
          </p:grpSpPr>
          <p:sp>
            <p:nvSpPr>
              <p:cNvPr id="267" name="Google Shape;267;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68" name="Google Shape;268;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5</a:t>
                </a:r>
                <a:endParaRPr/>
              </a:p>
            </p:txBody>
          </p:sp>
        </p:grpSp>
        <p:sp>
          <p:nvSpPr>
            <p:cNvPr id="269" name="Google Shape;269;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Fashion designer</a:t>
              </a:r>
              <a:endParaRPr/>
            </a:p>
          </p:txBody>
        </p:sp>
      </p:grpSp>
      <p:grpSp>
        <p:nvGrpSpPr>
          <p:cNvPr id="270" name="Google Shape;270;p4"/>
          <p:cNvGrpSpPr/>
          <p:nvPr/>
        </p:nvGrpSpPr>
        <p:grpSpPr>
          <a:xfrm>
            <a:off x="5067307" y="3062595"/>
            <a:ext cx="2734051" cy="266211"/>
            <a:chOff x="5316353" y="1276350"/>
            <a:chExt cx="2734051" cy="266211"/>
          </a:xfrm>
        </p:grpSpPr>
        <p:sp>
          <p:nvSpPr>
            <p:cNvPr id="271" name="Google Shape;271;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72" name="Google Shape;272;p4"/>
            <p:cNvGrpSpPr/>
            <p:nvPr/>
          </p:nvGrpSpPr>
          <p:grpSpPr>
            <a:xfrm>
              <a:off x="5351732" y="1311730"/>
              <a:ext cx="196664" cy="196663"/>
              <a:chOff x="609598" y="1793298"/>
              <a:chExt cx="460157" cy="460156"/>
            </a:xfrm>
          </p:grpSpPr>
          <p:sp>
            <p:nvSpPr>
              <p:cNvPr id="273" name="Google Shape;273;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74" name="Google Shape;274;p4"/>
              <p:cNvSpPr txBox="1"/>
              <p:nvPr/>
            </p:nvSpPr>
            <p:spPr>
              <a:xfrm>
                <a:off x="609598" y="1856459"/>
                <a:ext cx="460155" cy="396995"/>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6</a:t>
                </a:r>
                <a:endParaRPr/>
              </a:p>
            </p:txBody>
          </p:sp>
        </p:grpSp>
        <p:sp>
          <p:nvSpPr>
            <p:cNvPr id="275" name="Google Shape;275;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Food inspector</a:t>
              </a:r>
              <a:endParaRPr/>
            </a:p>
          </p:txBody>
        </p:sp>
      </p:grpSp>
      <p:grpSp>
        <p:nvGrpSpPr>
          <p:cNvPr id="276" name="Google Shape;276;p4"/>
          <p:cNvGrpSpPr/>
          <p:nvPr/>
        </p:nvGrpSpPr>
        <p:grpSpPr>
          <a:xfrm>
            <a:off x="5067307" y="3419844"/>
            <a:ext cx="2734051" cy="266211"/>
            <a:chOff x="5316353" y="1276350"/>
            <a:chExt cx="2734051" cy="266211"/>
          </a:xfrm>
        </p:grpSpPr>
        <p:sp>
          <p:nvSpPr>
            <p:cNvPr id="277" name="Google Shape;277;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78" name="Google Shape;278;p4"/>
            <p:cNvGrpSpPr/>
            <p:nvPr/>
          </p:nvGrpSpPr>
          <p:grpSpPr>
            <a:xfrm>
              <a:off x="5351732" y="1311730"/>
              <a:ext cx="196663" cy="196663"/>
              <a:chOff x="609599" y="1793298"/>
              <a:chExt cx="460156" cy="460156"/>
            </a:xfrm>
          </p:grpSpPr>
          <p:sp>
            <p:nvSpPr>
              <p:cNvPr id="279" name="Google Shape;279;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80" name="Google Shape;280;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7</a:t>
                </a:r>
                <a:endParaRPr/>
              </a:p>
            </p:txBody>
          </p:sp>
        </p:grpSp>
        <p:sp>
          <p:nvSpPr>
            <p:cNvPr id="281" name="Google Shape;281;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Commercial energy assessor</a:t>
              </a:r>
              <a:endParaRPr/>
            </a:p>
          </p:txBody>
        </p:sp>
      </p:grpSp>
      <p:grpSp>
        <p:nvGrpSpPr>
          <p:cNvPr id="282" name="Google Shape;282;p4"/>
          <p:cNvGrpSpPr/>
          <p:nvPr/>
        </p:nvGrpSpPr>
        <p:grpSpPr>
          <a:xfrm>
            <a:off x="5067307" y="3777093"/>
            <a:ext cx="2734051" cy="266211"/>
            <a:chOff x="5316353" y="1276350"/>
            <a:chExt cx="2734051" cy="266211"/>
          </a:xfrm>
        </p:grpSpPr>
        <p:sp>
          <p:nvSpPr>
            <p:cNvPr id="283" name="Google Shape;283;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84" name="Google Shape;284;p4"/>
            <p:cNvGrpSpPr/>
            <p:nvPr/>
          </p:nvGrpSpPr>
          <p:grpSpPr>
            <a:xfrm>
              <a:off x="5351732" y="1311730"/>
              <a:ext cx="196663" cy="196663"/>
              <a:chOff x="609599" y="1793298"/>
              <a:chExt cx="460156" cy="460156"/>
            </a:xfrm>
          </p:grpSpPr>
          <p:sp>
            <p:nvSpPr>
              <p:cNvPr id="285" name="Google Shape;285;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86" name="Google Shape;286;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8</a:t>
                </a:r>
                <a:endParaRPr/>
              </a:p>
            </p:txBody>
          </p:sp>
        </p:grpSp>
        <p:sp>
          <p:nvSpPr>
            <p:cNvPr id="287" name="Google Shape;287;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Oceanographer</a:t>
              </a:r>
              <a:endParaRPr/>
            </a:p>
          </p:txBody>
        </p:sp>
      </p:grpSp>
      <p:grpSp>
        <p:nvGrpSpPr>
          <p:cNvPr id="288" name="Google Shape;288;p4"/>
          <p:cNvGrpSpPr/>
          <p:nvPr/>
        </p:nvGrpSpPr>
        <p:grpSpPr>
          <a:xfrm>
            <a:off x="5067307" y="4134339"/>
            <a:ext cx="2734051" cy="266211"/>
            <a:chOff x="5316353" y="1276350"/>
            <a:chExt cx="2734051" cy="266211"/>
          </a:xfrm>
        </p:grpSpPr>
        <p:sp>
          <p:nvSpPr>
            <p:cNvPr id="289" name="Google Shape;289;p4"/>
            <p:cNvSpPr/>
            <p:nvPr/>
          </p:nvSpPr>
          <p:spPr>
            <a:xfrm>
              <a:off x="5316353" y="1276350"/>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290" name="Google Shape;290;p4"/>
            <p:cNvGrpSpPr/>
            <p:nvPr/>
          </p:nvGrpSpPr>
          <p:grpSpPr>
            <a:xfrm>
              <a:off x="5351732" y="1311730"/>
              <a:ext cx="196663" cy="196663"/>
              <a:chOff x="609599" y="1793298"/>
              <a:chExt cx="460156" cy="460156"/>
            </a:xfrm>
          </p:grpSpPr>
          <p:sp>
            <p:nvSpPr>
              <p:cNvPr id="291" name="Google Shape;291;p4"/>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292" name="Google Shape;292;p4"/>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9</a:t>
                </a:r>
                <a:endParaRPr/>
              </a:p>
            </p:txBody>
          </p:sp>
        </p:grpSp>
        <p:sp>
          <p:nvSpPr>
            <p:cNvPr id="293" name="Google Shape;293;p4"/>
            <p:cNvSpPr txBox="1"/>
            <p:nvPr/>
          </p:nvSpPr>
          <p:spPr>
            <a:xfrm>
              <a:off x="5564000"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Environmental consultant</a:t>
              </a:r>
              <a:endParaRPr/>
            </a:p>
          </p:txBody>
        </p:sp>
      </p:grpSp>
      <p:sp>
        <p:nvSpPr>
          <p:cNvPr id="294" name="Google Shape;294;p4"/>
          <p:cNvSpPr txBox="1"/>
          <p:nvPr/>
        </p:nvSpPr>
        <p:spPr>
          <a:xfrm rot="-5400000">
            <a:off x="7287183" y="1908469"/>
            <a:ext cx="1623776" cy="348542"/>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r>
              <a:rPr lang="en-US" sz="1600" b="0" i="0">
                <a:solidFill>
                  <a:schemeClr val="accent3"/>
                </a:solidFill>
                <a:latin typeface="Dela Gothic One"/>
                <a:ea typeface="Dela Gothic One"/>
                <a:cs typeface="Dela Gothic One"/>
                <a:sym typeface="Dela Gothic One"/>
              </a:rPr>
              <a:t>Jobs</a:t>
            </a:r>
            <a:endParaRPr/>
          </a:p>
        </p:txBody>
      </p:sp>
      <p:sp>
        <p:nvSpPr>
          <p:cNvPr id="295" name="Google Shape;295;p4"/>
          <p:cNvSpPr txBox="1"/>
          <p:nvPr/>
        </p:nvSpPr>
        <p:spPr>
          <a:xfrm rot="-5400000">
            <a:off x="-263544" y="2394730"/>
            <a:ext cx="2596298" cy="348542"/>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r>
              <a:rPr lang="en-US" sz="1600" b="0" i="0">
                <a:solidFill>
                  <a:schemeClr val="accent1"/>
                </a:solidFill>
                <a:latin typeface="Dela Gothic One"/>
                <a:ea typeface="Dela Gothic One"/>
                <a:cs typeface="Dela Gothic One"/>
                <a:sym typeface="Dela Gothic One"/>
              </a:rPr>
              <a:t>Green Goals</a:t>
            </a:r>
            <a:endParaRPr/>
          </a:p>
        </p:txBody>
      </p:sp>
      <p:pic>
        <p:nvPicPr>
          <p:cNvPr id="2" name="Picture 1"/>
          <p:cNvPicPr>
            <a:picLocks noChangeAspect="1"/>
          </p:cNvPicPr>
          <p:nvPr/>
        </p:nvPicPr>
        <p:blipFill>
          <a:blip r:embed="rId3"/>
          <a:stretch>
            <a:fillRect/>
          </a:stretch>
        </p:blipFill>
        <p:spPr>
          <a:xfrm>
            <a:off x="7924800" y="75877"/>
            <a:ext cx="1219200" cy="1191491"/>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5"/>
          <p:cNvSpPr/>
          <p:nvPr/>
        </p:nvSpPr>
        <p:spPr>
          <a:xfrm>
            <a:off x="4214843" y="3769871"/>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01" name="Google Shape;301;p5"/>
          <p:cNvSpPr/>
          <p:nvPr/>
        </p:nvSpPr>
        <p:spPr>
          <a:xfrm>
            <a:off x="4161206" y="4128890"/>
            <a:ext cx="2797306"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02" name="Google Shape;302;p5"/>
          <p:cNvSpPr/>
          <p:nvPr/>
        </p:nvSpPr>
        <p:spPr>
          <a:xfrm>
            <a:off x="4224461" y="3058235"/>
            <a:ext cx="2734051"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03" name="Google Shape;303;p5"/>
          <p:cNvSpPr/>
          <p:nvPr/>
        </p:nvSpPr>
        <p:spPr>
          <a:xfrm>
            <a:off x="4146611" y="3418417"/>
            <a:ext cx="2802283"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04" name="Google Shape;304;p5"/>
          <p:cNvGrpSpPr/>
          <p:nvPr/>
        </p:nvGrpSpPr>
        <p:grpSpPr>
          <a:xfrm>
            <a:off x="1832929" y="3415365"/>
            <a:ext cx="2800341" cy="266211"/>
            <a:chOff x="1028702" y="1286910"/>
            <a:chExt cx="3015751" cy="286688"/>
          </a:xfrm>
        </p:grpSpPr>
        <p:sp>
          <p:nvSpPr>
            <p:cNvPr id="305" name="Google Shape;305;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06" name="Google Shape;306;p5"/>
            <p:cNvGrpSpPr/>
            <p:nvPr/>
          </p:nvGrpSpPr>
          <p:grpSpPr>
            <a:xfrm>
              <a:off x="1066802" y="1325011"/>
              <a:ext cx="211791" cy="211790"/>
              <a:chOff x="609599" y="1793298"/>
              <a:chExt cx="460156" cy="460156"/>
            </a:xfrm>
          </p:grpSpPr>
          <p:sp>
            <p:nvSpPr>
              <p:cNvPr id="307" name="Google Shape;307;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08" name="Google Shape;308;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7</a:t>
                </a:r>
                <a:endParaRPr sz="1000" b="0" i="0">
                  <a:solidFill>
                    <a:schemeClr val="lt1"/>
                  </a:solidFill>
                  <a:latin typeface="Dela Gothic One"/>
                  <a:ea typeface="Dela Gothic One"/>
                  <a:cs typeface="Dela Gothic One"/>
                  <a:sym typeface="Dela Gothic One"/>
                </a:endParaRPr>
              </a:p>
            </p:txBody>
          </p:sp>
        </p:grpSp>
        <p:sp>
          <p:nvSpPr>
            <p:cNvPr id="309" name="Google Shape;309;p5"/>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 innovation</a:t>
              </a:r>
              <a:endParaRPr/>
            </a:p>
          </p:txBody>
        </p:sp>
      </p:grpSp>
      <p:sp>
        <p:nvSpPr>
          <p:cNvPr id="310" name="Google Shape;310;p5"/>
          <p:cNvSpPr/>
          <p:nvPr/>
        </p:nvSpPr>
        <p:spPr>
          <a:xfrm>
            <a:off x="4005639" y="2698053"/>
            <a:ext cx="2952873"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11" name="Google Shape;311;p5"/>
          <p:cNvSpPr/>
          <p:nvPr/>
        </p:nvSpPr>
        <p:spPr>
          <a:xfrm>
            <a:off x="4171192" y="2341864"/>
            <a:ext cx="2777702"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12" name="Google Shape;312;p5"/>
          <p:cNvSpPr/>
          <p:nvPr/>
        </p:nvSpPr>
        <p:spPr>
          <a:xfrm>
            <a:off x="4191587" y="1985675"/>
            <a:ext cx="2757307"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13" name="Google Shape;313;p5"/>
          <p:cNvSpPr/>
          <p:nvPr/>
        </p:nvSpPr>
        <p:spPr>
          <a:xfrm>
            <a:off x="3655349" y="1626225"/>
            <a:ext cx="3303163"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14" name="Google Shape;314;p5"/>
          <p:cNvSpPr/>
          <p:nvPr/>
        </p:nvSpPr>
        <p:spPr>
          <a:xfrm>
            <a:off x="4156906" y="1277059"/>
            <a:ext cx="2791988" cy="262218"/>
          </a:xfrm>
          <a:prstGeom prst="roundRect">
            <a:avLst>
              <a:gd name="adj" fmla="val 50000"/>
            </a:avLst>
          </a:prstGeom>
          <a:no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15" name="Google Shape;315;p5"/>
          <p:cNvGrpSpPr/>
          <p:nvPr/>
        </p:nvGrpSpPr>
        <p:grpSpPr>
          <a:xfrm>
            <a:off x="4726186" y="1312439"/>
            <a:ext cx="196663" cy="196663"/>
            <a:chOff x="609599" y="1793298"/>
            <a:chExt cx="460156" cy="460156"/>
          </a:xfrm>
        </p:grpSpPr>
        <p:sp>
          <p:nvSpPr>
            <p:cNvPr id="316" name="Google Shape;316;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17" name="Google Shape;317;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4</a:t>
              </a:r>
              <a:endParaRPr/>
            </a:p>
          </p:txBody>
        </p:sp>
      </p:grpSp>
      <p:sp>
        <p:nvSpPr>
          <p:cNvPr id="318" name="Google Shape;318;p5"/>
          <p:cNvSpPr txBox="1"/>
          <p:nvPr/>
        </p:nvSpPr>
        <p:spPr>
          <a:xfrm>
            <a:off x="4938455" y="1312438"/>
            <a:ext cx="929402"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Ecologist</a:t>
            </a:r>
            <a:endParaRPr/>
          </a:p>
        </p:txBody>
      </p:sp>
      <p:sp>
        <p:nvSpPr>
          <p:cNvPr id="319" name="Google Shape;319;p5"/>
          <p:cNvSpPr txBox="1">
            <a:spLocks noGrp="1"/>
          </p:cNvSpPr>
          <p:nvPr>
            <p:ph type="title"/>
          </p:nvPr>
        </p:nvSpPr>
        <p:spPr>
          <a:xfrm>
            <a:off x="551644" y="361951"/>
            <a:ext cx="6153956" cy="617716"/>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a:t>Where are green jobs available?</a:t>
            </a:r>
            <a:endParaRPr/>
          </a:p>
        </p:txBody>
      </p:sp>
      <p:sp>
        <p:nvSpPr>
          <p:cNvPr id="320" name="Google Shape;320;p5"/>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6</a:t>
            </a:fld>
            <a:endParaRPr/>
          </a:p>
        </p:txBody>
      </p:sp>
      <p:grpSp>
        <p:nvGrpSpPr>
          <p:cNvPr id="321" name="Google Shape;321;p5"/>
          <p:cNvGrpSpPr/>
          <p:nvPr/>
        </p:nvGrpSpPr>
        <p:grpSpPr>
          <a:xfrm>
            <a:off x="1832929" y="1276350"/>
            <a:ext cx="2734055" cy="266211"/>
            <a:chOff x="1028702" y="1286910"/>
            <a:chExt cx="2944366" cy="286688"/>
          </a:xfrm>
        </p:grpSpPr>
        <p:sp>
          <p:nvSpPr>
            <p:cNvPr id="322" name="Google Shape;322;p5"/>
            <p:cNvSpPr/>
            <p:nvPr/>
          </p:nvSpPr>
          <p:spPr>
            <a:xfrm>
              <a:off x="1028702" y="1286910"/>
              <a:ext cx="2944366"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23" name="Google Shape;323;p5"/>
            <p:cNvGrpSpPr/>
            <p:nvPr/>
          </p:nvGrpSpPr>
          <p:grpSpPr>
            <a:xfrm>
              <a:off x="1066802" y="1325011"/>
              <a:ext cx="211791" cy="211790"/>
              <a:chOff x="609599" y="1793298"/>
              <a:chExt cx="460156" cy="460156"/>
            </a:xfrm>
          </p:grpSpPr>
          <p:sp>
            <p:nvSpPr>
              <p:cNvPr id="324" name="Google Shape;324;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25" name="Google Shape;325;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1</a:t>
                </a:r>
                <a:endParaRPr/>
              </a:p>
            </p:txBody>
          </p:sp>
        </p:grpSp>
        <p:sp>
          <p:nvSpPr>
            <p:cNvPr id="326" name="Google Shape;326;p5"/>
            <p:cNvSpPr txBox="1"/>
            <p:nvPr/>
          </p:nvSpPr>
          <p:spPr>
            <a:xfrm>
              <a:off x="1295399" y="1325010"/>
              <a:ext cx="2564421"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plant and animal species</a:t>
              </a:r>
              <a:endParaRPr/>
            </a:p>
          </p:txBody>
        </p:sp>
      </p:grpSp>
      <p:grpSp>
        <p:nvGrpSpPr>
          <p:cNvPr id="327" name="Google Shape;327;p5"/>
          <p:cNvGrpSpPr/>
          <p:nvPr/>
        </p:nvGrpSpPr>
        <p:grpSpPr>
          <a:xfrm>
            <a:off x="1832929" y="1632853"/>
            <a:ext cx="2734059" cy="266210"/>
            <a:chOff x="1028702" y="1286910"/>
            <a:chExt cx="2944370" cy="286687"/>
          </a:xfrm>
        </p:grpSpPr>
        <p:sp>
          <p:nvSpPr>
            <p:cNvPr id="328" name="Google Shape;328;p5"/>
            <p:cNvSpPr/>
            <p:nvPr/>
          </p:nvSpPr>
          <p:spPr>
            <a:xfrm>
              <a:off x="1028702" y="1286910"/>
              <a:ext cx="2944370"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29" name="Google Shape;329;p5"/>
            <p:cNvGrpSpPr/>
            <p:nvPr/>
          </p:nvGrpSpPr>
          <p:grpSpPr>
            <a:xfrm>
              <a:off x="1066802" y="1325011"/>
              <a:ext cx="211791" cy="211790"/>
              <a:chOff x="609599" y="1793298"/>
              <a:chExt cx="460156" cy="460156"/>
            </a:xfrm>
          </p:grpSpPr>
          <p:sp>
            <p:nvSpPr>
              <p:cNvPr id="330" name="Google Shape;330;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31" name="Google Shape;331;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2</a:t>
                </a:r>
                <a:endParaRPr/>
              </a:p>
            </p:txBody>
          </p:sp>
        </p:grpSp>
        <p:sp>
          <p:nvSpPr>
            <p:cNvPr id="332" name="Google Shape;332;p5"/>
            <p:cNvSpPr txBox="1"/>
            <p:nvPr/>
          </p:nvSpPr>
          <p:spPr>
            <a:xfrm>
              <a:off x="1295399" y="1325010"/>
              <a:ext cx="2564421"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Understanding planet earth</a:t>
              </a:r>
              <a:endParaRPr/>
            </a:p>
          </p:txBody>
        </p:sp>
      </p:grpSp>
      <p:grpSp>
        <p:nvGrpSpPr>
          <p:cNvPr id="333" name="Google Shape;333;p5"/>
          <p:cNvGrpSpPr/>
          <p:nvPr/>
        </p:nvGrpSpPr>
        <p:grpSpPr>
          <a:xfrm>
            <a:off x="1832929" y="1989355"/>
            <a:ext cx="2800341" cy="266211"/>
            <a:chOff x="1028702" y="1286910"/>
            <a:chExt cx="3015751" cy="286688"/>
          </a:xfrm>
        </p:grpSpPr>
        <p:sp>
          <p:nvSpPr>
            <p:cNvPr id="334" name="Google Shape;334;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35" name="Google Shape;335;p5"/>
            <p:cNvGrpSpPr/>
            <p:nvPr/>
          </p:nvGrpSpPr>
          <p:grpSpPr>
            <a:xfrm>
              <a:off x="1066802" y="1325011"/>
              <a:ext cx="211791" cy="211790"/>
              <a:chOff x="609599" y="1793298"/>
              <a:chExt cx="460156" cy="460156"/>
            </a:xfrm>
          </p:grpSpPr>
          <p:sp>
            <p:nvSpPr>
              <p:cNvPr id="336" name="Google Shape;336;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37" name="Google Shape;337;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3</a:t>
                </a:r>
                <a:endParaRPr sz="1000" b="0" i="0">
                  <a:solidFill>
                    <a:schemeClr val="lt1"/>
                  </a:solidFill>
                  <a:latin typeface="Dela Gothic One"/>
                  <a:ea typeface="Dela Gothic One"/>
                  <a:cs typeface="Dela Gothic One"/>
                  <a:sym typeface="Dela Gothic One"/>
                </a:endParaRPr>
              </a:p>
            </p:txBody>
          </p:sp>
        </p:grpSp>
        <p:sp>
          <p:nvSpPr>
            <p:cNvPr id="338" name="Google Shape;338;p5"/>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Reducing the impact of human activity</a:t>
              </a:r>
              <a:endParaRPr/>
            </a:p>
          </p:txBody>
        </p:sp>
      </p:grpSp>
      <p:grpSp>
        <p:nvGrpSpPr>
          <p:cNvPr id="339" name="Google Shape;339;p5"/>
          <p:cNvGrpSpPr/>
          <p:nvPr/>
        </p:nvGrpSpPr>
        <p:grpSpPr>
          <a:xfrm>
            <a:off x="4735390" y="3453796"/>
            <a:ext cx="196663" cy="196663"/>
            <a:chOff x="609599" y="1793298"/>
            <a:chExt cx="460156" cy="460156"/>
          </a:xfrm>
        </p:grpSpPr>
        <p:sp>
          <p:nvSpPr>
            <p:cNvPr id="340" name="Google Shape;340;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41" name="Google Shape;341;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1</a:t>
              </a:r>
              <a:endParaRPr/>
            </a:p>
          </p:txBody>
        </p:sp>
      </p:grpSp>
      <p:sp>
        <p:nvSpPr>
          <p:cNvPr id="342" name="Google Shape;342;p5"/>
          <p:cNvSpPr txBox="1"/>
          <p:nvPr/>
        </p:nvSpPr>
        <p:spPr>
          <a:xfrm>
            <a:off x="4947658" y="3453796"/>
            <a:ext cx="1448145"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Product designer</a:t>
            </a:r>
            <a:endParaRPr/>
          </a:p>
        </p:txBody>
      </p:sp>
      <p:grpSp>
        <p:nvGrpSpPr>
          <p:cNvPr id="343" name="Google Shape;343;p5"/>
          <p:cNvGrpSpPr/>
          <p:nvPr/>
        </p:nvGrpSpPr>
        <p:grpSpPr>
          <a:xfrm>
            <a:off x="1832929" y="2345858"/>
            <a:ext cx="2800341" cy="266210"/>
            <a:chOff x="1028702" y="1286910"/>
            <a:chExt cx="3015751" cy="286687"/>
          </a:xfrm>
        </p:grpSpPr>
        <p:sp>
          <p:nvSpPr>
            <p:cNvPr id="344" name="Google Shape;344;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45" name="Google Shape;345;p5"/>
            <p:cNvGrpSpPr/>
            <p:nvPr/>
          </p:nvGrpSpPr>
          <p:grpSpPr>
            <a:xfrm>
              <a:off x="1066802" y="1325011"/>
              <a:ext cx="211791" cy="211790"/>
              <a:chOff x="609599" y="1793298"/>
              <a:chExt cx="460156" cy="460156"/>
            </a:xfrm>
          </p:grpSpPr>
          <p:sp>
            <p:nvSpPr>
              <p:cNvPr id="346" name="Google Shape;346;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47" name="Google Shape;347;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4</a:t>
                </a:r>
                <a:endParaRPr sz="1000" b="0" i="0">
                  <a:solidFill>
                    <a:schemeClr val="lt1"/>
                  </a:solidFill>
                  <a:latin typeface="Dela Gothic One"/>
                  <a:ea typeface="Dela Gothic One"/>
                  <a:cs typeface="Dela Gothic One"/>
                  <a:sym typeface="Dela Gothic One"/>
                </a:endParaRPr>
              </a:p>
            </p:txBody>
          </p:sp>
        </p:grpSp>
        <p:sp>
          <p:nvSpPr>
            <p:cNvPr id="348" name="Google Shape;348;p5"/>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Encouraging green lifestyles</a:t>
              </a:r>
              <a:endParaRPr/>
            </a:p>
          </p:txBody>
        </p:sp>
      </p:grpSp>
      <p:grpSp>
        <p:nvGrpSpPr>
          <p:cNvPr id="349" name="Google Shape;349;p5"/>
          <p:cNvGrpSpPr/>
          <p:nvPr/>
        </p:nvGrpSpPr>
        <p:grpSpPr>
          <a:xfrm>
            <a:off x="1832929" y="2702360"/>
            <a:ext cx="2800341" cy="266211"/>
            <a:chOff x="1028702" y="1286910"/>
            <a:chExt cx="3015751" cy="286688"/>
          </a:xfrm>
        </p:grpSpPr>
        <p:sp>
          <p:nvSpPr>
            <p:cNvPr id="350" name="Google Shape;350;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51" name="Google Shape;351;p5"/>
            <p:cNvGrpSpPr/>
            <p:nvPr/>
          </p:nvGrpSpPr>
          <p:grpSpPr>
            <a:xfrm>
              <a:off x="1066802" y="1325011"/>
              <a:ext cx="211791" cy="211790"/>
              <a:chOff x="609599" y="1793298"/>
              <a:chExt cx="460156" cy="460156"/>
            </a:xfrm>
          </p:grpSpPr>
          <p:sp>
            <p:nvSpPr>
              <p:cNvPr id="352" name="Google Shape;352;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53" name="Google Shape;353;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5</a:t>
                </a:r>
                <a:endParaRPr sz="1000" b="0" i="0">
                  <a:solidFill>
                    <a:schemeClr val="lt1"/>
                  </a:solidFill>
                  <a:latin typeface="Dela Gothic One"/>
                  <a:ea typeface="Dela Gothic One"/>
                  <a:cs typeface="Dela Gothic One"/>
                  <a:sym typeface="Dela Gothic One"/>
                </a:endParaRPr>
              </a:p>
            </p:txBody>
          </p:sp>
        </p:grpSp>
        <p:sp>
          <p:nvSpPr>
            <p:cNvPr id="354" name="Google Shape;354;p5"/>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Advocating for the environment</a:t>
              </a:r>
              <a:endParaRPr/>
            </a:p>
          </p:txBody>
        </p:sp>
      </p:grpSp>
      <p:grpSp>
        <p:nvGrpSpPr>
          <p:cNvPr id="355" name="Google Shape;355;p5"/>
          <p:cNvGrpSpPr/>
          <p:nvPr/>
        </p:nvGrpSpPr>
        <p:grpSpPr>
          <a:xfrm>
            <a:off x="1832929" y="3058863"/>
            <a:ext cx="2800341" cy="266210"/>
            <a:chOff x="1028702" y="1286910"/>
            <a:chExt cx="3015751" cy="286687"/>
          </a:xfrm>
        </p:grpSpPr>
        <p:sp>
          <p:nvSpPr>
            <p:cNvPr id="356" name="Google Shape;356;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57" name="Google Shape;357;p5"/>
            <p:cNvGrpSpPr/>
            <p:nvPr/>
          </p:nvGrpSpPr>
          <p:grpSpPr>
            <a:xfrm>
              <a:off x="1066802" y="1325011"/>
              <a:ext cx="211791" cy="211790"/>
              <a:chOff x="609599" y="1793298"/>
              <a:chExt cx="460156" cy="460156"/>
            </a:xfrm>
          </p:grpSpPr>
          <p:sp>
            <p:nvSpPr>
              <p:cNvPr id="358" name="Google Shape;358;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59" name="Google Shape;359;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6</a:t>
                </a:r>
                <a:endParaRPr sz="1000" b="0" i="0">
                  <a:solidFill>
                    <a:schemeClr val="lt1"/>
                  </a:solidFill>
                  <a:latin typeface="Dela Gothic One"/>
                  <a:ea typeface="Dela Gothic One"/>
                  <a:cs typeface="Dela Gothic One"/>
                  <a:sym typeface="Dela Gothic One"/>
                </a:endParaRPr>
              </a:p>
            </p:txBody>
          </p:sp>
        </p:grpSp>
        <p:sp>
          <p:nvSpPr>
            <p:cNvPr id="360" name="Google Shape;360;p5"/>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Increasing public awareness</a:t>
              </a:r>
              <a:endParaRPr/>
            </a:p>
          </p:txBody>
        </p:sp>
      </p:grpSp>
      <p:grpSp>
        <p:nvGrpSpPr>
          <p:cNvPr id="361" name="Google Shape;361;p5"/>
          <p:cNvGrpSpPr/>
          <p:nvPr/>
        </p:nvGrpSpPr>
        <p:grpSpPr>
          <a:xfrm>
            <a:off x="1832929" y="3771868"/>
            <a:ext cx="2800341" cy="266210"/>
            <a:chOff x="1028702" y="1286910"/>
            <a:chExt cx="3015751" cy="286687"/>
          </a:xfrm>
        </p:grpSpPr>
        <p:sp>
          <p:nvSpPr>
            <p:cNvPr id="362" name="Google Shape;362;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63" name="Google Shape;363;p5"/>
            <p:cNvGrpSpPr/>
            <p:nvPr/>
          </p:nvGrpSpPr>
          <p:grpSpPr>
            <a:xfrm>
              <a:off x="1066802" y="1325011"/>
              <a:ext cx="211791" cy="211790"/>
              <a:chOff x="609599" y="1793298"/>
              <a:chExt cx="460156" cy="460156"/>
            </a:xfrm>
          </p:grpSpPr>
          <p:sp>
            <p:nvSpPr>
              <p:cNvPr id="364" name="Google Shape;364;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65" name="Google Shape;365;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8</a:t>
                </a:r>
                <a:endParaRPr sz="1000" b="0" i="0">
                  <a:solidFill>
                    <a:schemeClr val="lt1"/>
                  </a:solidFill>
                  <a:latin typeface="Dela Gothic One"/>
                  <a:ea typeface="Dela Gothic One"/>
                  <a:cs typeface="Dela Gothic One"/>
                  <a:sym typeface="Dela Gothic One"/>
                </a:endParaRPr>
              </a:p>
            </p:txBody>
          </p:sp>
        </p:grpSp>
        <p:sp>
          <p:nvSpPr>
            <p:cNvPr id="366" name="Google Shape;366;p5"/>
            <p:cNvSpPr txBox="1"/>
            <p:nvPr/>
          </p:nvSpPr>
          <p:spPr>
            <a:xfrm>
              <a:off x="1295399" y="1325010"/>
              <a:ext cx="2749054" cy="248587"/>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Greening our communities</a:t>
              </a:r>
              <a:endParaRPr/>
            </a:p>
          </p:txBody>
        </p:sp>
      </p:grpSp>
      <p:grpSp>
        <p:nvGrpSpPr>
          <p:cNvPr id="367" name="Google Shape;367;p5"/>
          <p:cNvGrpSpPr/>
          <p:nvPr/>
        </p:nvGrpSpPr>
        <p:grpSpPr>
          <a:xfrm>
            <a:off x="1832929" y="4128369"/>
            <a:ext cx="2800341" cy="266211"/>
            <a:chOff x="1028702" y="1286910"/>
            <a:chExt cx="3015751" cy="286688"/>
          </a:xfrm>
        </p:grpSpPr>
        <p:sp>
          <p:nvSpPr>
            <p:cNvPr id="368" name="Google Shape;368;p5"/>
            <p:cNvSpPr/>
            <p:nvPr/>
          </p:nvSpPr>
          <p:spPr>
            <a:xfrm>
              <a:off x="1028702" y="1286910"/>
              <a:ext cx="2944381" cy="28238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369" name="Google Shape;369;p5"/>
            <p:cNvGrpSpPr/>
            <p:nvPr/>
          </p:nvGrpSpPr>
          <p:grpSpPr>
            <a:xfrm>
              <a:off x="1066802" y="1325011"/>
              <a:ext cx="211791" cy="211790"/>
              <a:chOff x="609599" y="1793298"/>
              <a:chExt cx="460156" cy="460156"/>
            </a:xfrm>
          </p:grpSpPr>
          <p:sp>
            <p:nvSpPr>
              <p:cNvPr id="370" name="Google Shape;370;p5"/>
              <p:cNvSpPr/>
              <p:nvPr/>
            </p:nvSpPr>
            <p:spPr>
              <a:xfrm>
                <a:off x="609600" y="1793298"/>
                <a:ext cx="460155" cy="460155"/>
              </a:xfrm>
              <a:prstGeom prst="ellipse">
                <a:avLst/>
              </a:prstGeom>
              <a:solidFill>
                <a:schemeClr val="accent1"/>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71" name="Google Shape;371;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9</a:t>
                </a:r>
                <a:endParaRPr sz="1000" b="0" i="0">
                  <a:solidFill>
                    <a:schemeClr val="lt1"/>
                  </a:solidFill>
                  <a:latin typeface="Dela Gothic One"/>
                  <a:ea typeface="Dela Gothic One"/>
                  <a:cs typeface="Dela Gothic One"/>
                  <a:sym typeface="Dela Gothic One"/>
                </a:endParaRPr>
              </a:p>
            </p:txBody>
          </p:sp>
        </p:grpSp>
        <p:sp>
          <p:nvSpPr>
            <p:cNvPr id="372" name="Google Shape;372;p5"/>
            <p:cNvSpPr txBox="1"/>
            <p:nvPr/>
          </p:nvSpPr>
          <p:spPr>
            <a:xfrm>
              <a:off x="1295399" y="1325010"/>
              <a:ext cx="2749054" cy="248588"/>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public health</a:t>
              </a:r>
              <a:endParaRPr/>
            </a:p>
          </p:txBody>
        </p:sp>
      </p:grpSp>
      <p:grpSp>
        <p:nvGrpSpPr>
          <p:cNvPr id="373" name="Google Shape;373;p5"/>
          <p:cNvGrpSpPr/>
          <p:nvPr/>
        </p:nvGrpSpPr>
        <p:grpSpPr>
          <a:xfrm>
            <a:off x="4731888" y="3086648"/>
            <a:ext cx="196663" cy="196663"/>
            <a:chOff x="609599" y="1793298"/>
            <a:chExt cx="460156" cy="460156"/>
          </a:xfrm>
        </p:grpSpPr>
        <p:sp>
          <p:nvSpPr>
            <p:cNvPr id="374" name="Google Shape;374;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75" name="Google Shape;375;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2</a:t>
              </a:r>
              <a:endParaRPr/>
            </a:p>
          </p:txBody>
        </p:sp>
      </p:grpSp>
      <p:sp>
        <p:nvSpPr>
          <p:cNvPr id="376" name="Google Shape;376;p5"/>
          <p:cNvSpPr txBox="1"/>
          <p:nvPr/>
        </p:nvSpPr>
        <p:spPr>
          <a:xfrm>
            <a:off x="4944157" y="3093614"/>
            <a:ext cx="8420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Journalist</a:t>
            </a:r>
            <a:endParaRPr/>
          </a:p>
        </p:txBody>
      </p:sp>
      <p:grpSp>
        <p:nvGrpSpPr>
          <p:cNvPr id="377" name="Google Shape;377;p5"/>
          <p:cNvGrpSpPr/>
          <p:nvPr/>
        </p:nvGrpSpPr>
        <p:grpSpPr>
          <a:xfrm>
            <a:off x="4735390" y="3805250"/>
            <a:ext cx="196663" cy="196663"/>
            <a:chOff x="609599" y="1793298"/>
            <a:chExt cx="460156" cy="460156"/>
          </a:xfrm>
        </p:grpSpPr>
        <p:sp>
          <p:nvSpPr>
            <p:cNvPr id="378" name="Google Shape;378;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79" name="Google Shape;379;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3</a:t>
              </a:r>
              <a:endParaRPr/>
            </a:p>
          </p:txBody>
        </p:sp>
      </p:grpSp>
      <p:sp>
        <p:nvSpPr>
          <p:cNvPr id="380" name="Google Shape;380;p5"/>
          <p:cNvSpPr txBox="1"/>
          <p:nvPr/>
        </p:nvSpPr>
        <p:spPr>
          <a:xfrm>
            <a:off x="4947658" y="3805250"/>
            <a:ext cx="1268121"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Transport planner</a:t>
            </a:r>
            <a:endParaRPr/>
          </a:p>
        </p:txBody>
      </p:sp>
      <p:grpSp>
        <p:nvGrpSpPr>
          <p:cNvPr id="381" name="Google Shape;381;p5"/>
          <p:cNvGrpSpPr/>
          <p:nvPr/>
        </p:nvGrpSpPr>
        <p:grpSpPr>
          <a:xfrm>
            <a:off x="4735690" y="2376746"/>
            <a:ext cx="196663" cy="196663"/>
            <a:chOff x="609599" y="1793298"/>
            <a:chExt cx="460156" cy="460156"/>
          </a:xfrm>
        </p:grpSpPr>
        <p:sp>
          <p:nvSpPr>
            <p:cNvPr id="382" name="Google Shape;382;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83" name="Google Shape;383;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5</a:t>
              </a:r>
              <a:endParaRPr/>
            </a:p>
          </p:txBody>
        </p:sp>
      </p:grpSp>
      <p:sp>
        <p:nvSpPr>
          <p:cNvPr id="384" name="Google Shape;384;p5"/>
          <p:cNvSpPr txBox="1"/>
          <p:nvPr/>
        </p:nvSpPr>
        <p:spPr>
          <a:xfrm>
            <a:off x="4947959" y="2377243"/>
            <a:ext cx="1559707"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Fashion designer</a:t>
            </a:r>
            <a:endParaRPr/>
          </a:p>
        </p:txBody>
      </p:sp>
      <p:grpSp>
        <p:nvGrpSpPr>
          <p:cNvPr id="385" name="Google Shape;385;p5"/>
          <p:cNvGrpSpPr/>
          <p:nvPr/>
        </p:nvGrpSpPr>
        <p:grpSpPr>
          <a:xfrm>
            <a:off x="4735390" y="4164270"/>
            <a:ext cx="196664" cy="196663"/>
            <a:chOff x="609598" y="1793298"/>
            <a:chExt cx="460157" cy="460156"/>
          </a:xfrm>
        </p:grpSpPr>
        <p:sp>
          <p:nvSpPr>
            <p:cNvPr id="386" name="Google Shape;386;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87" name="Google Shape;387;p5"/>
            <p:cNvSpPr txBox="1"/>
            <p:nvPr/>
          </p:nvSpPr>
          <p:spPr>
            <a:xfrm>
              <a:off x="609598" y="1856459"/>
              <a:ext cx="460155" cy="396995"/>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6</a:t>
              </a:r>
              <a:endParaRPr/>
            </a:p>
          </p:txBody>
        </p:sp>
      </p:grpSp>
      <p:sp>
        <p:nvSpPr>
          <p:cNvPr id="388" name="Google Shape;388;p5"/>
          <p:cNvSpPr txBox="1"/>
          <p:nvPr/>
        </p:nvSpPr>
        <p:spPr>
          <a:xfrm>
            <a:off x="4947658" y="4164269"/>
            <a:ext cx="1781847"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Food inspector</a:t>
            </a:r>
            <a:endParaRPr/>
          </a:p>
        </p:txBody>
      </p:sp>
      <p:grpSp>
        <p:nvGrpSpPr>
          <p:cNvPr id="389" name="Google Shape;389;p5"/>
          <p:cNvGrpSpPr/>
          <p:nvPr/>
        </p:nvGrpSpPr>
        <p:grpSpPr>
          <a:xfrm>
            <a:off x="4731888" y="2016541"/>
            <a:ext cx="196663" cy="196663"/>
            <a:chOff x="609599" y="1793298"/>
            <a:chExt cx="460156" cy="460156"/>
          </a:xfrm>
        </p:grpSpPr>
        <p:sp>
          <p:nvSpPr>
            <p:cNvPr id="390" name="Google Shape;390;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91" name="Google Shape;391;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7</a:t>
              </a:r>
              <a:endParaRPr/>
            </a:p>
          </p:txBody>
        </p:sp>
      </p:grpSp>
      <p:sp>
        <p:nvSpPr>
          <p:cNvPr id="392" name="Google Shape;392;p5"/>
          <p:cNvSpPr txBox="1"/>
          <p:nvPr/>
        </p:nvSpPr>
        <p:spPr>
          <a:xfrm>
            <a:off x="4944156" y="2011830"/>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Commercial energy assessor</a:t>
            </a:r>
            <a:endParaRPr/>
          </a:p>
        </p:txBody>
      </p:sp>
      <p:grpSp>
        <p:nvGrpSpPr>
          <p:cNvPr id="393" name="Google Shape;393;p5"/>
          <p:cNvGrpSpPr/>
          <p:nvPr/>
        </p:nvGrpSpPr>
        <p:grpSpPr>
          <a:xfrm>
            <a:off x="4726187" y="1661296"/>
            <a:ext cx="196663" cy="196663"/>
            <a:chOff x="609599" y="1793298"/>
            <a:chExt cx="460156" cy="460156"/>
          </a:xfrm>
        </p:grpSpPr>
        <p:sp>
          <p:nvSpPr>
            <p:cNvPr id="394" name="Google Shape;394;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95" name="Google Shape;395;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8</a:t>
              </a:r>
              <a:endParaRPr/>
            </a:p>
          </p:txBody>
        </p:sp>
      </p:grpSp>
      <p:sp>
        <p:nvSpPr>
          <p:cNvPr id="396" name="Google Shape;396;p5"/>
          <p:cNvSpPr txBox="1"/>
          <p:nvPr/>
        </p:nvSpPr>
        <p:spPr>
          <a:xfrm>
            <a:off x="4938456" y="1661604"/>
            <a:ext cx="11137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Oceanographer</a:t>
            </a:r>
            <a:endParaRPr/>
          </a:p>
        </p:txBody>
      </p:sp>
      <p:grpSp>
        <p:nvGrpSpPr>
          <p:cNvPr id="397" name="Google Shape;397;p5"/>
          <p:cNvGrpSpPr/>
          <p:nvPr/>
        </p:nvGrpSpPr>
        <p:grpSpPr>
          <a:xfrm>
            <a:off x="4737977" y="2728888"/>
            <a:ext cx="196663" cy="196663"/>
            <a:chOff x="609599" y="1793298"/>
            <a:chExt cx="460156" cy="460156"/>
          </a:xfrm>
        </p:grpSpPr>
        <p:sp>
          <p:nvSpPr>
            <p:cNvPr id="398" name="Google Shape;398;p5"/>
            <p:cNvSpPr/>
            <p:nvPr/>
          </p:nvSpPr>
          <p:spPr>
            <a:xfrm>
              <a:off x="609600" y="1793298"/>
              <a:ext cx="460155" cy="460155"/>
            </a:xfrm>
            <a:prstGeom prst="ellipse">
              <a:avLst/>
            </a:prstGeom>
            <a:solidFill>
              <a:schemeClr val="accent3"/>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399" name="Google Shape;399;p5"/>
            <p:cNvSpPr txBox="1"/>
            <p:nvPr/>
          </p:nvSpPr>
          <p:spPr>
            <a:xfrm>
              <a:off x="609599" y="1856458"/>
              <a:ext cx="460154" cy="396996"/>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US" sz="900" b="0" i="0">
                  <a:solidFill>
                    <a:schemeClr val="lt1"/>
                  </a:solidFill>
                  <a:latin typeface="Dela Gothic One"/>
                  <a:ea typeface="Dela Gothic One"/>
                  <a:cs typeface="Dela Gothic One"/>
                  <a:sym typeface="Dela Gothic One"/>
                </a:rPr>
                <a:t>9</a:t>
              </a:r>
              <a:endParaRPr/>
            </a:p>
          </p:txBody>
        </p:sp>
      </p:grpSp>
      <p:sp>
        <p:nvSpPr>
          <p:cNvPr id="400" name="Google Shape;400;p5"/>
          <p:cNvSpPr txBox="1"/>
          <p:nvPr/>
        </p:nvSpPr>
        <p:spPr>
          <a:xfrm>
            <a:off x="4950246" y="2733432"/>
            <a:ext cx="173332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Environmental consultant</a:t>
            </a:r>
            <a:endParaRPr/>
          </a:p>
        </p:txBody>
      </p:sp>
      <p:sp>
        <p:nvSpPr>
          <p:cNvPr id="401" name="Google Shape;401;p5"/>
          <p:cNvSpPr txBox="1"/>
          <p:nvPr/>
        </p:nvSpPr>
        <p:spPr>
          <a:xfrm rot="-5400000">
            <a:off x="6448983" y="1908469"/>
            <a:ext cx="1623776" cy="348542"/>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r>
              <a:rPr lang="en-US" sz="1600" b="0" i="0">
                <a:solidFill>
                  <a:schemeClr val="accent3"/>
                </a:solidFill>
                <a:latin typeface="Dela Gothic One"/>
                <a:ea typeface="Dela Gothic One"/>
                <a:cs typeface="Dela Gothic One"/>
                <a:sym typeface="Dela Gothic One"/>
              </a:rPr>
              <a:t>Jobs</a:t>
            </a:r>
            <a:endParaRPr/>
          </a:p>
        </p:txBody>
      </p:sp>
      <p:sp>
        <p:nvSpPr>
          <p:cNvPr id="402" name="Google Shape;402;p5"/>
          <p:cNvSpPr txBox="1"/>
          <p:nvPr/>
        </p:nvSpPr>
        <p:spPr>
          <a:xfrm rot="-5400000">
            <a:off x="236686" y="2394730"/>
            <a:ext cx="2596298" cy="348542"/>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r>
              <a:rPr lang="en-US" sz="1600" b="0" i="0">
                <a:solidFill>
                  <a:schemeClr val="accent1"/>
                </a:solidFill>
                <a:latin typeface="Dela Gothic One"/>
                <a:ea typeface="Dela Gothic One"/>
                <a:cs typeface="Dela Gothic One"/>
                <a:sym typeface="Dela Gothic One"/>
              </a:rPr>
              <a:t>Green Goals</a:t>
            </a: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6"/>
          <p:cNvSpPr/>
          <p:nvPr/>
        </p:nvSpPr>
        <p:spPr>
          <a:xfrm>
            <a:off x="5105400" y="4128890"/>
            <a:ext cx="2080219"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08" name="Google Shape;408;p6"/>
          <p:cNvSpPr txBox="1"/>
          <p:nvPr/>
        </p:nvSpPr>
        <p:spPr>
          <a:xfrm>
            <a:off x="5390420" y="4164269"/>
            <a:ext cx="178234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Occupational health nurse</a:t>
            </a:r>
            <a:endParaRPr/>
          </a:p>
        </p:txBody>
      </p:sp>
      <p:sp>
        <p:nvSpPr>
          <p:cNvPr id="409" name="Google Shape;409;p6"/>
          <p:cNvSpPr/>
          <p:nvPr/>
        </p:nvSpPr>
        <p:spPr>
          <a:xfrm>
            <a:off x="3731239" y="4128890"/>
            <a:ext cx="1670818"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10" name="Google Shape;410;p6"/>
          <p:cNvSpPr txBox="1"/>
          <p:nvPr/>
        </p:nvSpPr>
        <p:spPr>
          <a:xfrm>
            <a:off x="4478130" y="4164269"/>
            <a:ext cx="897481"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Toxicologist</a:t>
            </a:r>
            <a:endParaRPr/>
          </a:p>
        </p:txBody>
      </p:sp>
      <p:sp>
        <p:nvSpPr>
          <p:cNvPr id="411" name="Google Shape;411;p6"/>
          <p:cNvSpPr/>
          <p:nvPr/>
        </p:nvSpPr>
        <p:spPr>
          <a:xfrm>
            <a:off x="4756623" y="3769871"/>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12" name="Google Shape;412;p6"/>
          <p:cNvSpPr txBox="1"/>
          <p:nvPr/>
        </p:nvSpPr>
        <p:spPr>
          <a:xfrm>
            <a:off x="5439077" y="3805250"/>
            <a:ext cx="1231610"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Horticulturalist</a:t>
            </a:r>
            <a:endParaRPr/>
          </a:p>
        </p:txBody>
      </p:sp>
      <p:sp>
        <p:nvSpPr>
          <p:cNvPr id="413" name="Google Shape;413;p6"/>
          <p:cNvSpPr/>
          <p:nvPr/>
        </p:nvSpPr>
        <p:spPr>
          <a:xfrm>
            <a:off x="3654447" y="3769871"/>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14" name="Google Shape;414;p6"/>
          <p:cNvSpPr txBox="1"/>
          <p:nvPr/>
        </p:nvSpPr>
        <p:spPr>
          <a:xfrm>
            <a:off x="4650661" y="3805250"/>
            <a:ext cx="76298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Architect</a:t>
            </a:r>
            <a:endParaRPr/>
          </a:p>
        </p:txBody>
      </p:sp>
      <p:sp>
        <p:nvSpPr>
          <p:cNvPr id="415" name="Google Shape;415;p6"/>
          <p:cNvSpPr/>
          <p:nvPr/>
        </p:nvSpPr>
        <p:spPr>
          <a:xfrm>
            <a:off x="5298693" y="3418417"/>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16" name="Google Shape;416;p6"/>
          <p:cNvSpPr txBox="1"/>
          <p:nvPr/>
        </p:nvSpPr>
        <p:spPr>
          <a:xfrm>
            <a:off x="5801193" y="3453796"/>
            <a:ext cx="1448145"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Robotics engineer</a:t>
            </a:r>
            <a:endParaRPr/>
          </a:p>
        </p:txBody>
      </p:sp>
      <p:sp>
        <p:nvSpPr>
          <p:cNvPr id="417" name="Google Shape;417;p6"/>
          <p:cNvSpPr/>
          <p:nvPr/>
        </p:nvSpPr>
        <p:spPr>
          <a:xfrm>
            <a:off x="4006625" y="3418417"/>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18" name="Google Shape;418;p6"/>
          <p:cNvSpPr txBox="1"/>
          <p:nvPr/>
        </p:nvSpPr>
        <p:spPr>
          <a:xfrm>
            <a:off x="4593359" y="3453796"/>
            <a:ext cx="1448145"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Energy engineer</a:t>
            </a:r>
            <a:endParaRPr/>
          </a:p>
        </p:txBody>
      </p:sp>
      <p:sp>
        <p:nvSpPr>
          <p:cNvPr id="419" name="Google Shape;419;p6"/>
          <p:cNvSpPr/>
          <p:nvPr/>
        </p:nvSpPr>
        <p:spPr>
          <a:xfrm>
            <a:off x="4282145" y="3058235"/>
            <a:ext cx="1575526"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20" name="Google Shape;420;p6"/>
          <p:cNvSpPr txBox="1"/>
          <p:nvPr/>
        </p:nvSpPr>
        <p:spPr>
          <a:xfrm>
            <a:off x="4863377" y="3093614"/>
            <a:ext cx="99429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Tourist guide</a:t>
            </a:r>
            <a:endParaRPr/>
          </a:p>
        </p:txBody>
      </p:sp>
      <p:sp>
        <p:nvSpPr>
          <p:cNvPr id="421" name="Google Shape;421;p6"/>
          <p:cNvSpPr/>
          <p:nvPr/>
        </p:nvSpPr>
        <p:spPr>
          <a:xfrm>
            <a:off x="3564643" y="3058235"/>
            <a:ext cx="1276458"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22" name="Google Shape;422;p6"/>
          <p:cNvSpPr txBox="1"/>
          <p:nvPr/>
        </p:nvSpPr>
        <p:spPr>
          <a:xfrm>
            <a:off x="4145875" y="3093614"/>
            <a:ext cx="8420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Teacher</a:t>
            </a:r>
            <a:endParaRPr/>
          </a:p>
        </p:txBody>
      </p:sp>
      <p:sp>
        <p:nvSpPr>
          <p:cNvPr id="423" name="Google Shape;423;p6"/>
          <p:cNvSpPr/>
          <p:nvPr/>
        </p:nvSpPr>
        <p:spPr>
          <a:xfrm>
            <a:off x="4498193" y="2698053"/>
            <a:ext cx="239264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24" name="Google Shape;424;p6"/>
          <p:cNvSpPr txBox="1"/>
          <p:nvPr/>
        </p:nvSpPr>
        <p:spPr>
          <a:xfrm>
            <a:off x="6145510" y="2733432"/>
            <a:ext cx="734372"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Barrister</a:t>
            </a:r>
            <a:endParaRPr/>
          </a:p>
        </p:txBody>
      </p:sp>
      <p:sp>
        <p:nvSpPr>
          <p:cNvPr id="425" name="Google Shape;425;p6"/>
          <p:cNvSpPr/>
          <p:nvPr/>
        </p:nvSpPr>
        <p:spPr>
          <a:xfrm>
            <a:off x="3713755" y="2698053"/>
            <a:ext cx="239264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26" name="Google Shape;426;p6"/>
          <p:cNvSpPr txBox="1"/>
          <p:nvPr/>
        </p:nvSpPr>
        <p:spPr>
          <a:xfrm>
            <a:off x="5048251" y="2733432"/>
            <a:ext cx="1048147"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Policy analyst</a:t>
            </a:r>
            <a:endParaRPr/>
          </a:p>
        </p:txBody>
      </p:sp>
      <p:sp>
        <p:nvSpPr>
          <p:cNvPr id="427" name="Google Shape;427;p6"/>
          <p:cNvSpPr/>
          <p:nvPr/>
        </p:nvSpPr>
        <p:spPr>
          <a:xfrm>
            <a:off x="5582941" y="2341864"/>
            <a:ext cx="886387"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28" name="Google Shape;428;p6"/>
          <p:cNvSpPr txBox="1"/>
          <p:nvPr/>
        </p:nvSpPr>
        <p:spPr>
          <a:xfrm>
            <a:off x="5963941" y="2377243"/>
            <a:ext cx="495131"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Chef</a:t>
            </a:r>
            <a:endParaRPr/>
          </a:p>
        </p:txBody>
      </p:sp>
      <p:sp>
        <p:nvSpPr>
          <p:cNvPr id="429" name="Google Shape;429;p6"/>
          <p:cNvSpPr/>
          <p:nvPr/>
        </p:nvSpPr>
        <p:spPr>
          <a:xfrm>
            <a:off x="4197212" y="2341864"/>
            <a:ext cx="1759301"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30" name="Google Shape;430;p6"/>
          <p:cNvSpPr txBox="1"/>
          <p:nvPr/>
        </p:nvSpPr>
        <p:spPr>
          <a:xfrm>
            <a:off x="4603255" y="2377243"/>
            <a:ext cx="1335380"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Investment adviser</a:t>
            </a:r>
            <a:endParaRPr/>
          </a:p>
        </p:txBody>
      </p:sp>
      <p:sp>
        <p:nvSpPr>
          <p:cNvPr id="431" name="Google Shape;431;p6"/>
          <p:cNvSpPr/>
          <p:nvPr/>
        </p:nvSpPr>
        <p:spPr>
          <a:xfrm>
            <a:off x="5961892" y="1985675"/>
            <a:ext cx="2402438"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32" name="Google Shape;432;p6"/>
          <p:cNvSpPr txBox="1"/>
          <p:nvPr/>
        </p:nvSpPr>
        <p:spPr>
          <a:xfrm>
            <a:off x="6456600" y="2011830"/>
            <a:ext cx="193515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Environmental health officer</a:t>
            </a:r>
            <a:endParaRPr/>
          </a:p>
        </p:txBody>
      </p:sp>
      <p:sp>
        <p:nvSpPr>
          <p:cNvPr id="433" name="Google Shape;433;p6"/>
          <p:cNvSpPr/>
          <p:nvPr/>
        </p:nvSpPr>
        <p:spPr>
          <a:xfrm>
            <a:off x="4810121" y="1985675"/>
            <a:ext cx="166538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34" name="Google Shape;434;p6"/>
          <p:cNvSpPr txBox="1"/>
          <p:nvPr/>
        </p:nvSpPr>
        <p:spPr>
          <a:xfrm>
            <a:off x="5277405" y="2011830"/>
            <a:ext cx="1174872"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Recycling Officer</a:t>
            </a:r>
            <a:endParaRPr/>
          </a:p>
        </p:txBody>
      </p:sp>
      <p:sp>
        <p:nvSpPr>
          <p:cNvPr id="435" name="Google Shape;435;p6"/>
          <p:cNvSpPr/>
          <p:nvPr/>
        </p:nvSpPr>
        <p:spPr>
          <a:xfrm>
            <a:off x="4603254" y="1626225"/>
            <a:ext cx="194763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36" name="Google Shape;436;p6"/>
          <p:cNvSpPr txBox="1"/>
          <p:nvPr/>
        </p:nvSpPr>
        <p:spPr>
          <a:xfrm>
            <a:off x="5601075" y="1661604"/>
            <a:ext cx="11137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Hydrologist</a:t>
            </a:r>
            <a:endParaRPr/>
          </a:p>
        </p:txBody>
      </p:sp>
      <p:sp>
        <p:nvSpPr>
          <p:cNvPr id="437" name="Google Shape;437;p6"/>
          <p:cNvSpPr/>
          <p:nvPr/>
        </p:nvSpPr>
        <p:spPr>
          <a:xfrm>
            <a:off x="3520655" y="1626225"/>
            <a:ext cx="2062091"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38" name="Google Shape;438;p6"/>
          <p:cNvSpPr txBox="1"/>
          <p:nvPr/>
        </p:nvSpPr>
        <p:spPr>
          <a:xfrm>
            <a:off x="4518476" y="1661604"/>
            <a:ext cx="11137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Meteorologist</a:t>
            </a:r>
            <a:endParaRPr/>
          </a:p>
        </p:txBody>
      </p:sp>
      <p:sp>
        <p:nvSpPr>
          <p:cNvPr id="439" name="Google Shape;439;p6"/>
          <p:cNvSpPr/>
          <p:nvPr/>
        </p:nvSpPr>
        <p:spPr>
          <a:xfrm>
            <a:off x="5031071" y="1277059"/>
            <a:ext cx="1504459"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0" name="Google Shape;440;p6"/>
          <p:cNvSpPr txBox="1"/>
          <p:nvPr/>
        </p:nvSpPr>
        <p:spPr>
          <a:xfrm>
            <a:off x="5582746" y="1312438"/>
            <a:ext cx="14001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Agronomist</a:t>
            </a:r>
            <a:endParaRPr/>
          </a:p>
        </p:txBody>
      </p:sp>
      <p:sp>
        <p:nvSpPr>
          <p:cNvPr id="441" name="Google Shape;441;p6"/>
          <p:cNvSpPr/>
          <p:nvPr/>
        </p:nvSpPr>
        <p:spPr>
          <a:xfrm>
            <a:off x="3657771" y="1277059"/>
            <a:ext cx="187929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2" name="Google Shape;442;p6"/>
          <p:cNvSpPr txBox="1"/>
          <p:nvPr/>
        </p:nvSpPr>
        <p:spPr>
          <a:xfrm>
            <a:off x="4098622" y="1312438"/>
            <a:ext cx="14001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Countryside Ranger</a:t>
            </a:r>
            <a:endParaRPr/>
          </a:p>
        </p:txBody>
      </p:sp>
      <p:sp>
        <p:nvSpPr>
          <p:cNvPr id="443" name="Google Shape;443;p6"/>
          <p:cNvSpPr/>
          <p:nvPr/>
        </p:nvSpPr>
        <p:spPr>
          <a:xfrm>
            <a:off x="2860950" y="3769871"/>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4" name="Google Shape;444;p6"/>
          <p:cNvSpPr/>
          <p:nvPr/>
        </p:nvSpPr>
        <p:spPr>
          <a:xfrm>
            <a:off x="2807312" y="4128890"/>
            <a:ext cx="1670818"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5" name="Google Shape;445;p6"/>
          <p:cNvSpPr/>
          <p:nvPr/>
        </p:nvSpPr>
        <p:spPr>
          <a:xfrm>
            <a:off x="2870568" y="3058235"/>
            <a:ext cx="1276458"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6" name="Google Shape;446;p6"/>
          <p:cNvSpPr/>
          <p:nvPr/>
        </p:nvSpPr>
        <p:spPr>
          <a:xfrm>
            <a:off x="2792718" y="3418417"/>
            <a:ext cx="1783882"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7" name="Google Shape;447;p6"/>
          <p:cNvSpPr/>
          <p:nvPr/>
        </p:nvSpPr>
        <p:spPr>
          <a:xfrm>
            <a:off x="756185" y="3415365"/>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48" name="Google Shape;448;p6"/>
          <p:cNvSpPr txBox="1"/>
          <p:nvPr/>
        </p:nvSpPr>
        <p:spPr>
          <a:xfrm>
            <a:off x="805297" y="3450744"/>
            <a:ext cx="255269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 innovation</a:t>
            </a:r>
            <a:endParaRPr/>
          </a:p>
        </p:txBody>
      </p:sp>
      <p:sp>
        <p:nvSpPr>
          <p:cNvPr id="449" name="Google Shape;449;p6"/>
          <p:cNvSpPr/>
          <p:nvPr/>
        </p:nvSpPr>
        <p:spPr>
          <a:xfrm>
            <a:off x="2651745" y="2698053"/>
            <a:ext cx="239264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0" name="Google Shape;450;p6"/>
          <p:cNvSpPr/>
          <p:nvPr/>
        </p:nvSpPr>
        <p:spPr>
          <a:xfrm>
            <a:off x="2817298" y="2341864"/>
            <a:ext cx="1759301"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1" name="Google Shape;451;p6"/>
          <p:cNvSpPr/>
          <p:nvPr/>
        </p:nvSpPr>
        <p:spPr>
          <a:xfrm>
            <a:off x="2837693" y="1985675"/>
            <a:ext cx="2449989"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2" name="Google Shape;452;p6"/>
          <p:cNvSpPr/>
          <p:nvPr/>
        </p:nvSpPr>
        <p:spPr>
          <a:xfrm>
            <a:off x="2380070" y="1626225"/>
            <a:ext cx="2176675"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3" name="Google Shape;453;p6"/>
          <p:cNvSpPr/>
          <p:nvPr/>
        </p:nvSpPr>
        <p:spPr>
          <a:xfrm>
            <a:off x="2803012" y="1277059"/>
            <a:ext cx="1285916" cy="262218"/>
          </a:xfrm>
          <a:prstGeom prst="roundRect">
            <a:avLst>
              <a:gd name="adj" fmla="val 50000"/>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4" name="Google Shape;454;p6"/>
          <p:cNvSpPr txBox="1">
            <a:spLocks noGrp="1"/>
          </p:cNvSpPr>
          <p:nvPr>
            <p:ph type="title"/>
          </p:nvPr>
        </p:nvSpPr>
        <p:spPr>
          <a:xfrm>
            <a:off x="551644" y="361951"/>
            <a:ext cx="6153956" cy="617716"/>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a:t>Where are green jobs available?</a:t>
            </a:r>
            <a:endParaRPr/>
          </a:p>
        </p:txBody>
      </p:sp>
      <p:sp>
        <p:nvSpPr>
          <p:cNvPr id="455" name="Google Shape;455;p6"/>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7</a:t>
            </a:fld>
            <a:endParaRPr/>
          </a:p>
        </p:txBody>
      </p:sp>
      <p:sp>
        <p:nvSpPr>
          <p:cNvPr id="456" name="Google Shape;456;p6"/>
          <p:cNvSpPr/>
          <p:nvPr/>
        </p:nvSpPr>
        <p:spPr>
          <a:xfrm>
            <a:off x="756184" y="1276350"/>
            <a:ext cx="2535521"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7" name="Google Shape;457;p6"/>
          <p:cNvSpPr txBox="1"/>
          <p:nvPr/>
        </p:nvSpPr>
        <p:spPr>
          <a:xfrm>
            <a:off x="805297" y="1311729"/>
            <a:ext cx="2381249"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plant and animal species</a:t>
            </a:r>
            <a:endParaRPr/>
          </a:p>
        </p:txBody>
      </p:sp>
      <p:sp>
        <p:nvSpPr>
          <p:cNvPr id="458" name="Google Shape;458;p6"/>
          <p:cNvSpPr/>
          <p:nvPr/>
        </p:nvSpPr>
        <p:spPr>
          <a:xfrm>
            <a:off x="756184" y="1632853"/>
            <a:ext cx="2535525"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59" name="Google Shape;459;p6"/>
          <p:cNvSpPr txBox="1"/>
          <p:nvPr/>
        </p:nvSpPr>
        <p:spPr>
          <a:xfrm>
            <a:off x="805297" y="1668232"/>
            <a:ext cx="2381249" cy="230831"/>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Understanding planet earth</a:t>
            </a:r>
            <a:endParaRPr/>
          </a:p>
        </p:txBody>
      </p:sp>
      <p:sp>
        <p:nvSpPr>
          <p:cNvPr id="460" name="Google Shape;460;p6"/>
          <p:cNvSpPr/>
          <p:nvPr/>
        </p:nvSpPr>
        <p:spPr>
          <a:xfrm>
            <a:off x="756185" y="1989355"/>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61" name="Google Shape;461;p6"/>
          <p:cNvSpPr txBox="1"/>
          <p:nvPr/>
        </p:nvSpPr>
        <p:spPr>
          <a:xfrm>
            <a:off x="805297" y="2024734"/>
            <a:ext cx="255269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Reducing the impact of human activity</a:t>
            </a:r>
            <a:endParaRPr/>
          </a:p>
        </p:txBody>
      </p:sp>
      <p:sp>
        <p:nvSpPr>
          <p:cNvPr id="462" name="Google Shape;462;p6"/>
          <p:cNvSpPr/>
          <p:nvPr/>
        </p:nvSpPr>
        <p:spPr>
          <a:xfrm>
            <a:off x="756185" y="2345858"/>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63" name="Google Shape;463;p6"/>
          <p:cNvSpPr txBox="1"/>
          <p:nvPr/>
        </p:nvSpPr>
        <p:spPr>
          <a:xfrm>
            <a:off x="805297" y="2381237"/>
            <a:ext cx="2552694" cy="230831"/>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Encouraging green lifestyles</a:t>
            </a:r>
            <a:endParaRPr/>
          </a:p>
        </p:txBody>
      </p:sp>
      <p:sp>
        <p:nvSpPr>
          <p:cNvPr id="464" name="Google Shape;464;p6"/>
          <p:cNvSpPr/>
          <p:nvPr/>
        </p:nvSpPr>
        <p:spPr>
          <a:xfrm>
            <a:off x="756185" y="2702360"/>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65" name="Google Shape;465;p6"/>
          <p:cNvSpPr txBox="1"/>
          <p:nvPr/>
        </p:nvSpPr>
        <p:spPr>
          <a:xfrm>
            <a:off x="805297" y="2737739"/>
            <a:ext cx="255269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Advocating for the environment</a:t>
            </a:r>
            <a:endParaRPr/>
          </a:p>
        </p:txBody>
      </p:sp>
      <p:sp>
        <p:nvSpPr>
          <p:cNvPr id="466" name="Google Shape;466;p6"/>
          <p:cNvSpPr/>
          <p:nvPr/>
        </p:nvSpPr>
        <p:spPr>
          <a:xfrm>
            <a:off x="756185" y="3058863"/>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67" name="Google Shape;467;p6"/>
          <p:cNvSpPr txBox="1"/>
          <p:nvPr/>
        </p:nvSpPr>
        <p:spPr>
          <a:xfrm>
            <a:off x="805297" y="3094242"/>
            <a:ext cx="2552694" cy="230831"/>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Increasing public awareness</a:t>
            </a:r>
            <a:endParaRPr/>
          </a:p>
        </p:txBody>
      </p:sp>
      <p:sp>
        <p:nvSpPr>
          <p:cNvPr id="468" name="Google Shape;468;p6"/>
          <p:cNvSpPr/>
          <p:nvPr/>
        </p:nvSpPr>
        <p:spPr>
          <a:xfrm>
            <a:off x="756185" y="3771868"/>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69" name="Google Shape;469;p6"/>
          <p:cNvSpPr txBox="1"/>
          <p:nvPr/>
        </p:nvSpPr>
        <p:spPr>
          <a:xfrm>
            <a:off x="805297" y="3807247"/>
            <a:ext cx="2552694" cy="230831"/>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Greening our communities</a:t>
            </a:r>
            <a:endParaRPr/>
          </a:p>
        </p:txBody>
      </p:sp>
      <p:sp>
        <p:nvSpPr>
          <p:cNvPr id="470" name="Google Shape;470;p6"/>
          <p:cNvSpPr/>
          <p:nvPr/>
        </p:nvSpPr>
        <p:spPr>
          <a:xfrm>
            <a:off x="756185" y="4128369"/>
            <a:ext cx="2535534" cy="262218"/>
          </a:xfrm>
          <a:prstGeom prst="roundRect">
            <a:avLst>
              <a:gd name="adj" fmla="val 50000"/>
            </a:avLst>
          </a:prstGeom>
          <a:solidFill>
            <a:schemeClr val="accent2"/>
          </a:solidFill>
          <a:ln w="38100"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71" name="Google Shape;471;p6"/>
          <p:cNvSpPr txBox="1"/>
          <p:nvPr/>
        </p:nvSpPr>
        <p:spPr>
          <a:xfrm>
            <a:off x="805297" y="4163748"/>
            <a:ext cx="255269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Protecting public health</a:t>
            </a:r>
            <a:endParaRPr/>
          </a:p>
        </p:txBody>
      </p:sp>
      <p:sp>
        <p:nvSpPr>
          <p:cNvPr id="472" name="Google Shape;472;p6"/>
          <p:cNvSpPr txBox="1"/>
          <p:nvPr/>
        </p:nvSpPr>
        <p:spPr>
          <a:xfrm>
            <a:off x="3397601" y="946207"/>
            <a:ext cx="1623776" cy="348542"/>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1600" b="0" i="0">
                <a:solidFill>
                  <a:schemeClr val="accent3"/>
                </a:solidFill>
                <a:latin typeface="Dela Gothic One"/>
                <a:ea typeface="Dela Gothic One"/>
                <a:cs typeface="Dela Gothic One"/>
                <a:sym typeface="Dela Gothic One"/>
              </a:rPr>
              <a:t>Jobs</a:t>
            </a:r>
            <a:endParaRPr/>
          </a:p>
        </p:txBody>
      </p:sp>
      <p:sp>
        <p:nvSpPr>
          <p:cNvPr id="473" name="Google Shape;473;p6"/>
          <p:cNvSpPr txBox="1"/>
          <p:nvPr/>
        </p:nvSpPr>
        <p:spPr>
          <a:xfrm>
            <a:off x="912499" y="941566"/>
            <a:ext cx="2596298" cy="348542"/>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1600" b="0" i="0">
                <a:solidFill>
                  <a:schemeClr val="accent1"/>
                </a:solidFill>
                <a:latin typeface="Dela Gothic One"/>
                <a:ea typeface="Dela Gothic One"/>
                <a:cs typeface="Dela Gothic One"/>
                <a:sym typeface="Dela Gothic One"/>
              </a:rPr>
              <a:t>Green Goals</a:t>
            </a:r>
            <a:endParaRPr/>
          </a:p>
        </p:txBody>
      </p:sp>
      <p:sp>
        <p:nvSpPr>
          <p:cNvPr id="474" name="Google Shape;474;p6"/>
          <p:cNvSpPr txBox="1"/>
          <p:nvPr/>
        </p:nvSpPr>
        <p:spPr>
          <a:xfrm>
            <a:off x="3299275" y="1312438"/>
            <a:ext cx="929402"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Ecologist</a:t>
            </a:r>
            <a:endParaRPr/>
          </a:p>
        </p:txBody>
      </p:sp>
      <p:sp>
        <p:nvSpPr>
          <p:cNvPr id="475" name="Google Shape;475;p6"/>
          <p:cNvSpPr txBox="1"/>
          <p:nvPr/>
        </p:nvSpPr>
        <p:spPr>
          <a:xfrm>
            <a:off x="3308478" y="3453796"/>
            <a:ext cx="1448145"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Product designer</a:t>
            </a:r>
            <a:endParaRPr/>
          </a:p>
        </p:txBody>
      </p:sp>
      <p:sp>
        <p:nvSpPr>
          <p:cNvPr id="476" name="Google Shape;476;p6"/>
          <p:cNvSpPr txBox="1"/>
          <p:nvPr/>
        </p:nvSpPr>
        <p:spPr>
          <a:xfrm>
            <a:off x="3304977" y="3093614"/>
            <a:ext cx="8420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Journalist</a:t>
            </a:r>
            <a:endParaRPr/>
          </a:p>
        </p:txBody>
      </p:sp>
      <p:sp>
        <p:nvSpPr>
          <p:cNvPr id="477" name="Google Shape;477;p6"/>
          <p:cNvSpPr txBox="1"/>
          <p:nvPr/>
        </p:nvSpPr>
        <p:spPr>
          <a:xfrm>
            <a:off x="3308478" y="3805250"/>
            <a:ext cx="1268121"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Transport planner</a:t>
            </a:r>
            <a:endParaRPr/>
          </a:p>
        </p:txBody>
      </p:sp>
      <p:sp>
        <p:nvSpPr>
          <p:cNvPr id="478" name="Google Shape;478;p6"/>
          <p:cNvSpPr txBox="1"/>
          <p:nvPr/>
        </p:nvSpPr>
        <p:spPr>
          <a:xfrm>
            <a:off x="3308779" y="2377243"/>
            <a:ext cx="1559707"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Fashion designer</a:t>
            </a:r>
            <a:endParaRPr/>
          </a:p>
        </p:txBody>
      </p:sp>
      <p:sp>
        <p:nvSpPr>
          <p:cNvPr id="479" name="Google Shape;479;p6"/>
          <p:cNvSpPr txBox="1"/>
          <p:nvPr/>
        </p:nvSpPr>
        <p:spPr>
          <a:xfrm>
            <a:off x="3308479" y="4164269"/>
            <a:ext cx="1104546"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Food inspector</a:t>
            </a:r>
            <a:endParaRPr/>
          </a:p>
        </p:txBody>
      </p:sp>
      <p:sp>
        <p:nvSpPr>
          <p:cNvPr id="480" name="Google Shape;480;p6"/>
          <p:cNvSpPr txBox="1"/>
          <p:nvPr/>
        </p:nvSpPr>
        <p:spPr>
          <a:xfrm>
            <a:off x="3304977" y="2011830"/>
            <a:ext cx="193515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Commercial energy assessor</a:t>
            </a:r>
            <a:endParaRPr/>
          </a:p>
        </p:txBody>
      </p:sp>
      <p:sp>
        <p:nvSpPr>
          <p:cNvPr id="481" name="Google Shape;481;p6"/>
          <p:cNvSpPr txBox="1"/>
          <p:nvPr/>
        </p:nvSpPr>
        <p:spPr>
          <a:xfrm>
            <a:off x="3299276" y="1661604"/>
            <a:ext cx="1113748"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Oceanographer</a:t>
            </a:r>
            <a:endParaRPr/>
          </a:p>
        </p:txBody>
      </p:sp>
      <p:sp>
        <p:nvSpPr>
          <p:cNvPr id="482" name="Google Shape;482;p6"/>
          <p:cNvSpPr txBox="1"/>
          <p:nvPr/>
        </p:nvSpPr>
        <p:spPr>
          <a:xfrm>
            <a:off x="3311066" y="2733432"/>
            <a:ext cx="1733324" cy="230832"/>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None/>
            </a:pPr>
            <a:r>
              <a:rPr lang="en-US" sz="900" b="1">
                <a:latin typeface="Poppins SemiBold"/>
                <a:ea typeface="Poppins SemiBold"/>
                <a:cs typeface="Poppins SemiBold"/>
                <a:sym typeface="Poppins SemiBold"/>
              </a:rPr>
              <a:t>Environmental consultant</a:t>
            </a:r>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7"/>
          <p:cNvSpPr txBox="1">
            <a:spLocks noGrp="1"/>
          </p:cNvSpPr>
          <p:nvPr>
            <p:ph type="title"/>
          </p:nvPr>
        </p:nvSpPr>
        <p:spPr>
          <a:xfrm>
            <a:off x="551644" y="361951"/>
            <a:ext cx="6153956" cy="617716"/>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a:t>How green is that career?</a:t>
            </a:r>
            <a:endParaRPr/>
          </a:p>
        </p:txBody>
      </p:sp>
      <p:sp>
        <p:nvSpPr>
          <p:cNvPr id="488" name="Google Shape;488;p7"/>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8</a:t>
            </a:fld>
            <a:endParaRPr/>
          </a:p>
        </p:txBody>
      </p:sp>
      <p:sp>
        <p:nvSpPr>
          <p:cNvPr id="489" name="Google Shape;489;p7"/>
          <p:cNvSpPr/>
          <p:nvPr/>
        </p:nvSpPr>
        <p:spPr>
          <a:xfrm>
            <a:off x="528990" y="948260"/>
            <a:ext cx="8015263" cy="3429000"/>
          </a:xfrm>
          <a:prstGeom prst="roundRect">
            <a:avLst>
              <a:gd name="adj" fmla="val 4055"/>
            </a:avLst>
          </a:prstGeom>
          <a:solidFill>
            <a:srgbClr val="EBFCDF"/>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grpSp>
        <p:nvGrpSpPr>
          <p:cNvPr id="490" name="Google Shape;490;p7"/>
          <p:cNvGrpSpPr/>
          <p:nvPr/>
        </p:nvGrpSpPr>
        <p:grpSpPr>
          <a:xfrm>
            <a:off x="821724" y="1100660"/>
            <a:ext cx="436687" cy="429991"/>
            <a:chOff x="4108599" y="2114835"/>
            <a:chExt cx="930395" cy="916128"/>
          </a:xfrm>
        </p:grpSpPr>
        <p:sp>
          <p:nvSpPr>
            <p:cNvPr id="491" name="Google Shape;491;p7"/>
            <p:cNvSpPr/>
            <p:nvPr/>
          </p:nvSpPr>
          <p:spPr>
            <a:xfrm>
              <a:off x="4108599" y="2114835"/>
              <a:ext cx="930395" cy="916128"/>
            </a:xfrm>
            <a:custGeom>
              <a:avLst/>
              <a:gdLst/>
              <a:ahLst/>
              <a:cxnLst/>
              <a:rect l="l" t="t" r="r" b="b"/>
              <a:pathLst>
                <a:path w="930395" h="916128" extrusionOk="0">
                  <a:moveTo>
                    <a:pt x="915598" y="528638"/>
                  </a:moveTo>
                  <a:lnTo>
                    <a:pt x="873595" y="476345"/>
                  </a:lnTo>
                  <a:lnTo>
                    <a:pt x="831591" y="424053"/>
                  </a:lnTo>
                  <a:cubicBezTo>
                    <a:pt x="825253" y="416147"/>
                    <a:pt x="820807" y="406908"/>
                    <a:pt x="818631" y="397193"/>
                  </a:cubicBezTo>
                  <a:cubicBezTo>
                    <a:pt x="816455" y="387477"/>
                    <a:pt x="816360" y="377285"/>
                    <a:pt x="818726" y="367379"/>
                  </a:cubicBezTo>
                  <a:lnTo>
                    <a:pt x="834051" y="301943"/>
                  </a:lnTo>
                  <a:lnTo>
                    <a:pt x="849377" y="236506"/>
                  </a:lnTo>
                  <a:cubicBezTo>
                    <a:pt x="854201" y="215646"/>
                    <a:pt x="848809" y="195263"/>
                    <a:pt x="836795" y="180118"/>
                  </a:cubicBezTo>
                  <a:cubicBezTo>
                    <a:pt x="824780" y="164973"/>
                    <a:pt x="806238" y="155067"/>
                    <a:pt x="785047" y="155258"/>
                  </a:cubicBezTo>
                  <a:lnTo>
                    <a:pt x="718258" y="155734"/>
                  </a:lnTo>
                  <a:lnTo>
                    <a:pt x="651469" y="156210"/>
                  </a:lnTo>
                  <a:cubicBezTo>
                    <a:pt x="641347" y="156210"/>
                    <a:pt x="631414" y="154019"/>
                    <a:pt x="622521" y="149638"/>
                  </a:cubicBezTo>
                  <a:cubicBezTo>
                    <a:pt x="613628" y="145352"/>
                    <a:pt x="605682" y="138970"/>
                    <a:pt x="599438" y="130969"/>
                  </a:cubicBezTo>
                  <a:lnTo>
                    <a:pt x="558097" y="78105"/>
                  </a:lnTo>
                  <a:lnTo>
                    <a:pt x="516756" y="25241"/>
                  </a:lnTo>
                  <a:cubicBezTo>
                    <a:pt x="503606" y="8382"/>
                    <a:pt x="484402" y="0"/>
                    <a:pt x="465103" y="0"/>
                  </a:cubicBezTo>
                  <a:cubicBezTo>
                    <a:pt x="445804" y="0"/>
                    <a:pt x="426600" y="8382"/>
                    <a:pt x="413450" y="25241"/>
                  </a:cubicBezTo>
                  <a:lnTo>
                    <a:pt x="372109" y="78105"/>
                  </a:lnTo>
                  <a:lnTo>
                    <a:pt x="330768" y="130969"/>
                  </a:lnTo>
                  <a:cubicBezTo>
                    <a:pt x="324524" y="138970"/>
                    <a:pt x="316578" y="145352"/>
                    <a:pt x="307685" y="149638"/>
                  </a:cubicBezTo>
                  <a:cubicBezTo>
                    <a:pt x="298793" y="153924"/>
                    <a:pt x="288859" y="156210"/>
                    <a:pt x="278737" y="156210"/>
                  </a:cubicBezTo>
                  <a:lnTo>
                    <a:pt x="211948" y="155734"/>
                  </a:lnTo>
                  <a:lnTo>
                    <a:pt x="145159" y="155258"/>
                  </a:lnTo>
                  <a:cubicBezTo>
                    <a:pt x="123874" y="155162"/>
                    <a:pt x="105332" y="164973"/>
                    <a:pt x="93412" y="180118"/>
                  </a:cubicBezTo>
                  <a:cubicBezTo>
                    <a:pt x="81397" y="195263"/>
                    <a:pt x="75910" y="215646"/>
                    <a:pt x="80830" y="236506"/>
                  </a:cubicBezTo>
                  <a:lnTo>
                    <a:pt x="96155" y="301943"/>
                  </a:lnTo>
                  <a:lnTo>
                    <a:pt x="111481" y="367379"/>
                  </a:lnTo>
                  <a:cubicBezTo>
                    <a:pt x="113846" y="377285"/>
                    <a:pt x="113751" y="387572"/>
                    <a:pt x="111575" y="397193"/>
                  </a:cubicBezTo>
                  <a:cubicBezTo>
                    <a:pt x="109399" y="406908"/>
                    <a:pt x="105048" y="416147"/>
                    <a:pt x="98615" y="424053"/>
                  </a:cubicBezTo>
                  <a:lnTo>
                    <a:pt x="56611" y="476345"/>
                  </a:lnTo>
                  <a:lnTo>
                    <a:pt x="14608" y="528638"/>
                  </a:lnTo>
                  <a:cubicBezTo>
                    <a:pt x="1269" y="545306"/>
                    <a:pt x="-2609" y="566071"/>
                    <a:pt x="1648" y="584930"/>
                  </a:cubicBezTo>
                  <a:cubicBezTo>
                    <a:pt x="5905" y="603790"/>
                    <a:pt x="18392" y="620840"/>
                    <a:pt x="37596" y="629984"/>
                  </a:cubicBezTo>
                  <a:lnTo>
                    <a:pt x="97953" y="658749"/>
                  </a:lnTo>
                  <a:lnTo>
                    <a:pt x="158309" y="687515"/>
                  </a:lnTo>
                  <a:cubicBezTo>
                    <a:pt x="167485" y="691896"/>
                    <a:pt x="175432" y="698278"/>
                    <a:pt x="181581" y="706088"/>
                  </a:cubicBezTo>
                  <a:cubicBezTo>
                    <a:pt x="187730" y="713899"/>
                    <a:pt x="192176" y="723043"/>
                    <a:pt x="194352" y="733044"/>
                  </a:cubicBezTo>
                  <a:lnTo>
                    <a:pt x="208826" y="798671"/>
                  </a:lnTo>
                  <a:lnTo>
                    <a:pt x="223300" y="864298"/>
                  </a:lnTo>
                  <a:cubicBezTo>
                    <a:pt x="227936" y="885158"/>
                    <a:pt x="241558" y="901160"/>
                    <a:pt x="258965" y="909542"/>
                  </a:cubicBezTo>
                  <a:cubicBezTo>
                    <a:pt x="276277" y="917924"/>
                    <a:pt x="297279" y="918782"/>
                    <a:pt x="316389" y="909352"/>
                  </a:cubicBezTo>
                  <a:lnTo>
                    <a:pt x="376366" y="879729"/>
                  </a:lnTo>
                  <a:lnTo>
                    <a:pt x="436344" y="850106"/>
                  </a:lnTo>
                  <a:cubicBezTo>
                    <a:pt x="445426" y="845630"/>
                    <a:pt x="455359" y="843344"/>
                    <a:pt x="465198" y="843344"/>
                  </a:cubicBezTo>
                  <a:cubicBezTo>
                    <a:pt x="475036" y="843344"/>
                    <a:pt x="484970" y="845630"/>
                    <a:pt x="494051" y="850106"/>
                  </a:cubicBezTo>
                  <a:lnTo>
                    <a:pt x="554029" y="879729"/>
                  </a:lnTo>
                  <a:lnTo>
                    <a:pt x="614007" y="909352"/>
                  </a:lnTo>
                  <a:cubicBezTo>
                    <a:pt x="633116" y="918782"/>
                    <a:pt x="654023" y="917924"/>
                    <a:pt x="671430" y="909542"/>
                  </a:cubicBezTo>
                  <a:cubicBezTo>
                    <a:pt x="688742" y="901160"/>
                    <a:pt x="702460" y="885158"/>
                    <a:pt x="707095" y="864298"/>
                  </a:cubicBezTo>
                  <a:lnTo>
                    <a:pt x="721569" y="798671"/>
                  </a:lnTo>
                  <a:lnTo>
                    <a:pt x="736043" y="733044"/>
                  </a:lnTo>
                  <a:cubicBezTo>
                    <a:pt x="738219" y="723043"/>
                    <a:pt x="742665" y="713899"/>
                    <a:pt x="748815" y="706088"/>
                  </a:cubicBezTo>
                  <a:cubicBezTo>
                    <a:pt x="754964" y="698278"/>
                    <a:pt x="762910" y="691896"/>
                    <a:pt x="772087" y="687515"/>
                  </a:cubicBezTo>
                  <a:lnTo>
                    <a:pt x="832443" y="658749"/>
                  </a:lnTo>
                  <a:lnTo>
                    <a:pt x="892799" y="629984"/>
                  </a:lnTo>
                  <a:cubicBezTo>
                    <a:pt x="912003" y="620840"/>
                    <a:pt x="924491" y="603790"/>
                    <a:pt x="928748" y="584930"/>
                  </a:cubicBezTo>
                  <a:cubicBezTo>
                    <a:pt x="933005" y="566071"/>
                    <a:pt x="929126" y="545306"/>
                    <a:pt x="915787" y="528638"/>
                  </a:cubicBezTo>
                  <a:close/>
                </a:path>
              </a:pathLst>
            </a:custGeom>
            <a:solidFill>
              <a:srgbClr val="17564A"/>
            </a:solid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492" name="Google Shape;492;p7"/>
            <p:cNvSpPr/>
            <p:nvPr/>
          </p:nvSpPr>
          <p:spPr>
            <a:xfrm>
              <a:off x="4454504" y="2333053"/>
              <a:ext cx="238207" cy="239839"/>
            </a:xfrm>
            <a:custGeom>
              <a:avLst/>
              <a:gdLst/>
              <a:ahLst/>
              <a:cxnLst/>
              <a:rect l="l" t="t" r="r" b="b"/>
              <a:pathLst>
                <a:path w="238207" h="239839" extrusionOk="0">
                  <a:moveTo>
                    <a:pt x="238208" y="119920"/>
                  </a:moveTo>
                  <a:cubicBezTo>
                    <a:pt x="238208" y="186150"/>
                    <a:pt x="184883" y="239839"/>
                    <a:pt x="119104" y="239839"/>
                  </a:cubicBezTo>
                  <a:cubicBezTo>
                    <a:pt x="53325" y="239839"/>
                    <a:pt x="0" y="186150"/>
                    <a:pt x="0" y="119920"/>
                  </a:cubicBezTo>
                  <a:cubicBezTo>
                    <a:pt x="0" y="53690"/>
                    <a:pt x="53325" y="0"/>
                    <a:pt x="119104" y="0"/>
                  </a:cubicBezTo>
                  <a:cubicBezTo>
                    <a:pt x="184883" y="0"/>
                    <a:pt x="238208" y="53690"/>
                    <a:pt x="238208" y="119920"/>
                  </a:cubicBezTo>
                  <a:close/>
                </a:path>
              </a:pathLst>
            </a:custGeom>
            <a:noFill/>
            <a:ln w="22225" cap="flat" cmpd="sng">
              <a:solidFill>
                <a:srgbClr val="9CF264"/>
              </a:solidFill>
              <a:prstDash val="solid"/>
              <a:miter lim="8000"/>
              <a:headEnd type="none" w="sm" len="sm"/>
              <a:tailEnd type="none" w="sm" len="sm"/>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sp>
          <p:nvSpPr>
            <p:cNvPr id="493" name="Google Shape;493;p7"/>
            <p:cNvSpPr/>
            <p:nvPr/>
          </p:nvSpPr>
          <p:spPr>
            <a:xfrm>
              <a:off x="4282044" y="2636805"/>
              <a:ext cx="583126" cy="175640"/>
            </a:xfrm>
            <a:custGeom>
              <a:avLst/>
              <a:gdLst/>
              <a:ahLst/>
              <a:cxnLst/>
              <a:rect l="l" t="t" r="r" b="b"/>
              <a:pathLst>
                <a:path w="583126" h="175640" extrusionOk="0">
                  <a:moveTo>
                    <a:pt x="0" y="175641"/>
                  </a:moveTo>
                  <a:cubicBezTo>
                    <a:pt x="55815" y="71056"/>
                    <a:pt x="165459" y="0"/>
                    <a:pt x="291563" y="0"/>
                  </a:cubicBezTo>
                  <a:cubicBezTo>
                    <a:pt x="417668" y="0"/>
                    <a:pt x="527312" y="71056"/>
                    <a:pt x="583127" y="175641"/>
                  </a:cubicBezTo>
                </a:path>
              </a:pathLst>
            </a:custGeom>
            <a:noFill/>
            <a:ln w="22225" cap="flat" cmpd="sng">
              <a:solidFill>
                <a:srgbClr val="9CF264"/>
              </a:solidFill>
              <a:prstDash val="solid"/>
              <a:miter lim="8000"/>
              <a:headEnd type="none" w="sm" len="sm"/>
              <a:tailEnd type="none" w="sm" len="sm"/>
            </a:ln>
          </p:spPr>
          <p:txBody>
            <a:bodyPr spcFirstLastPara="1" wrap="square" lIns="91425" tIns="45700" rIns="91425" bIns="45700" anchor="ctr" anchorCtr="0">
              <a:noAutofit/>
            </a:bodyPr>
            <a:lstStyle/>
            <a:p>
              <a:pPr marL="0" lvl="0" indent="0" algn="l" rtl="0">
                <a:spcBef>
                  <a:spcPts val="0"/>
                </a:spcBef>
                <a:spcAft>
                  <a:spcPts val="0"/>
                </a:spcAft>
                <a:buNone/>
              </a:pPr>
              <a:endParaRPr sz="1800"/>
            </a:p>
          </p:txBody>
        </p:sp>
      </p:grpSp>
      <p:sp>
        <p:nvSpPr>
          <p:cNvPr id="494" name="Google Shape;494;p7"/>
          <p:cNvSpPr txBox="1"/>
          <p:nvPr/>
        </p:nvSpPr>
        <p:spPr>
          <a:xfrm>
            <a:off x="1355124" y="1160059"/>
            <a:ext cx="924960" cy="268029"/>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2000" b="0" i="0">
                <a:solidFill>
                  <a:schemeClr val="accent1"/>
                </a:solidFill>
                <a:latin typeface="Dela Gothic One"/>
                <a:ea typeface="Dela Gothic One"/>
                <a:cs typeface="Dela Gothic One"/>
                <a:sym typeface="Dela Gothic One"/>
              </a:rPr>
              <a:t>Chef</a:t>
            </a:r>
            <a:endParaRPr/>
          </a:p>
        </p:txBody>
      </p:sp>
      <p:sp>
        <p:nvSpPr>
          <p:cNvPr id="495" name="Google Shape;495;p7"/>
          <p:cNvSpPr/>
          <p:nvPr/>
        </p:nvSpPr>
        <p:spPr>
          <a:xfrm>
            <a:off x="790832" y="1665865"/>
            <a:ext cx="2393092" cy="2482795"/>
          </a:xfrm>
          <a:prstGeom prst="roundRect">
            <a:avLst>
              <a:gd name="adj" fmla="val 4055"/>
            </a:avLst>
          </a:prstGeom>
          <a:solidFill>
            <a:schemeClr val="accent4"/>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96" name="Google Shape;496;p7"/>
          <p:cNvSpPr/>
          <p:nvPr/>
        </p:nvSpPr>
        <p:spPr>
          <a:xfrm>
            <a:off x="3361037" y="1665865"/>
            <a:ext cx="2393092" cy="2482795"/>
          </a:xfrm>
          <a:prstGeom prst="roundRect">
            <a:avLst>
              <a:gd name="adj" fmla="val 4055"/>
            </a:avLst>
          </a:prstGeom>
          <a:solidFill>
            <a:schemeClr val="accent2"/>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97" name="Google Shape;497;p7"/>
          <p:cNvSpPr/>
          <p:nvPr/>
        </p:nvSpPr>
        <p:spPr>
          <a:xfrm>
            <a:off x="5931242" y="1665865"/>
            <a:ext cx="2393092" cy="2482795"/>
          </a:xfrm>
          <a:prstGeom prst="roundRect">
            <a:avLst>
              <a:gd name="adj" fmla="val 4055"/>
            </a:avLst>
          </a:prstGeom>
          <a:solidFill>
            <a:schemeClr val="accent5"/>
          </a:solid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lt1"/>
              </a:solidFill>
            </a:endParaRPr>
          </a:p>
        </p:txBody>
      </p:sp>
      <p:sp>
        <p:nvSpPr>
          <p:cNvPr id="498" name="Google Shape;498;p7"/>
          <p:cNvSpPr txBox="1"/>
          <p:nvPr/>
        </p:nvSpPr>
        <p:spPr>
          <a:xfrm>
            <a:off x="984077" y="1848352"/>
            <a:ext cx="1534345" cy="242908"/>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1400" b="0" i="0">
                <a:solidFill>
                  <a:schemeClr val="dk1"/>
                </a:solidFill>
                <a:latin typeface="Dela Gothic One"/>
                <a:ea typeface="Dela Gothic One"/>
                <a:cs typeface="Dela Gothic One"/>
                <a:sym typeface="Dela Gothic One"/>
              </a:rPr>
              <a:t>Job Task</a:t>
            </a:r>
            <a:endParaRPr/>
          </a:p>
        </p:txBody>
      </p:sp>
      <p:sp>
        <p:nvSpPr>
          <p:cNvPr id="499" name="Google Shape;499;p7"/>
          <p:cNvSpPr txBox="1"/>
          <p:nvPr/>
        </p:nvSpPr>
        <p:spPr>
          <a:xfrm>
            <a:off x="859237" y="2811132"/>
            <a:ext cx="2248487" cy="1235081"/>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sz="1400" b="1" i="0">
                <a:solidFill>
                  <a:schemeClr val="dk1"/>
                </a:solidFill>
                <a:latin typeface="Poppins SemiBold"/>
                <a:ea typeface="Poppins SemiBold"/>
                <a:cs typeface="Poppins SemiBold"/>
                <a:sym typeface="Poppins SemiBold"/>
              </a:rPr>
              <a:t>Controlling and ordering stock </a:t>
            </a:r>
            <a:br>
              <a:rPr lang="en-US" sz="1400" b="1" i="0">
                <a:solidFill>
                  <a:schemeClr val="dk1"/>
                </a:solidFill>
                <a:latin typeface="Poppins SemiBold"/>
                <a:ea typeface="Poppins SemiBold"/>
                <a:cs typeface="Poppins SemiBold"/>
                <a:sym typeface="Poppins SemiBold"/>
              </a:rPr>
            </a:br>
            <a:r>
              <a:rPr lang="en-US" sz="1400" b="1" i="0">
                <a:solidFill>
                  <a:schemeClr val="dk1"/>
                </a:solidFill>
                <a:latin typeface="Poppins SemiBold"/>
                <a:ea typeface="Poppins SemiBold"/>
                <a:cs typeface="Poppins SemiBold"/>
                <a:sym typeface="Poppins SemiBold"/>
              </a:rPr>
              <a:t>and inspecting it </a:t>
            </a:r>
            <a:br>
              <a:rPr lang="en-US" sz="1400" b="1" i="0">
                <a:solidFill>
                  <a:schemeClr val="dk1"/>
                </a:solidFill>
                <a:latin typeface="Poppins SemiBold"/>
                <a:ea typeface="Poppins SemiBold"/>
                <a:cs typeface="Poppins SemiBold"/>
                <a:sym typeface="Poppins SemiBold"/>
              </a:rPr>
            </a:br>
            <a:r>
              <a:rPr lang="en-US" sz="1400" b="1" i="0">
                <a:solidFill>
                  <a:schemeClr val="dk1"/>
                </a:solidFill>
                <a:latin typeface="Poppins SemiBold"/>
                <a:ea typeface="Poppins SemiBold"/>
                <a:cs typeface="Poppins SemiBold"/>
                <a:sym typeface="Poppins SemiBold"/>
              </a:rPr>
              <a:t>on delivery</a:t>
            </a:r>
            <a:endParaRPr/>
          </a:p>
        </p:txBody>
      </p:sp>
      <p:sp>
        <p:nvSpPr>
          <p:cNvPr id="500" name="Google Shape;500;p7"/>
          <p:cNvSpPr txBox="1"/>
          <p:nvPr/>
        </p:nvSpPr>
        <p:spPr>
          <a:xfrm>
            <a:off x="3456063" y="2811132"/>
            <a:ext cx="2207740" cy="1235081"/>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sz="1400" b="1" i="0">
                <a:solidFill>
                  <a:schemeClr val="dk1"/>
                </a:solidFill>
                <a:latin typeface="Poppins SemiBold"/>
                <a:ea typeface="Poppins SemiBold"/>
                <a:cs typeface="Poppins SemiBold"/>
                <a:sym typeface="Poppins SemiBold"/>
              </a:rPr>
              <a:t>Out of season ingredients imported from other parts of the world have a large carbon footprint</a:t>
            </a:r>
            <a:endParaRPr/>
          </a:p>
        </p:txBody>
      </p:sp>
      <p:sp>
        <p:nvSpPr>
          <p:cNvPr id="501" name="Google Shape;501;p7"/>
          <p:cNvSpPr txBox="1"/>
          <p:nvPr/>
        </p:nvSpPr>
        <p:spPr>
          <a:xfrm>
            <a:off x="6026269" y="2811132"/>
            <a:ext cx="2207740" cy="1235081"/>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sz="1400" b="1" i="0">
                <a:solidFill>
                  <a:schemeClr val="dk1"/>
                </a:solidFill>
                <a:latin typeface="Poppins SemiBold"/>
                <a:ea typeface="Poppins SemiBold"/>
                <a:cs typeface="Poppins SemiBold"/>
                <a:sym typeface="Poppins SemiBold"/>
              </a:rPr>
              <a:t>Prioritise ordering local and UK produce that’s in season</a:t>
            </a:r>
            <a:endParaRPr/>
          </a:p>
        </p:txBody>
      </p:sp>
      <p:sp>
        <p:nvSpPr>
          <p:cNvPr id="502" name="Google Shape;502;p7"/>
          <p:cNvSpPr txBox="1"/>
          <p:nvPr/>
        </p:nvSpPr>
        <p:spPr>
          <a:xfrm>
            <a:off x="3525501" y="1848352"/>
            <a:ext cx="1534345" cy="242908"/>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1400" b="0" i="0">
                <a:solidFill>
                  <a:schemeClr val="dk1"/>
                </a:solidFill>
                <a:latin typeface="Dela Gothic One"/>
                <a:ea typeface="Dela Gothic One"/>
                <a:cs typeface="Dela Gothic One"/>
                <a:sym typeface="Dela Gothic One"/>
              </a:rPr>
              <a:t>Impact on the environment</a:t>
            </a:r>
            <a:endParaRPr/>
          </a:p>
        </p:txBody>
      </p:sp>
      <p:sp>
        <p:nvSpPr>
          <p:cNvPr id="503" name="Google Shape;503;p7"/>
          <p:cNvSpPr txBox="1"/>
          <p:nvPr/>
        </p:nvSpPr>
        <p:spPr>
          <a:xfrm>
            <a:off x="6130717" y="1848352"/>
            <a:ext cx="1534345" cy="242908"/>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sz="1400" b="0" i="0">
                <a:solidFill>
                  <a:schemeClr val="dk1"/>
                </a:solidFill>
                <a:latin typeface="Dela Gothic One"/>
                <a:ea typeface="Dela Gothic One"/>
                <a:cs typeface="Dela Gothic One"/>
                <a:sym typeface="Dela Gothic One"/>
              </a:rPr>
              <a:t>Adjustment</a:t>
            </a:r>
            <a:endParaRPr/>
          </a:p>
        </p:txBody>
      </p:sp>
      <p:sp>
        <p:nvSpPr>
          <p:cNvPr id="19" name="Google Shape;138;p2"/>
          <p:cNvSpPr txBox="1">
            <a:spLocks noGrp="1"/>
          </p:cNvSpPr>
          <p:nvPr>
            <p:ph type="body" idx="1"/>
          </p:nvPr>
        </p:nvSpPr>
        <p:spPr>
          <a:xfrm>
            <a:off x="5931242" y="20396"/>
            <a:ext cx="2406819" cy="6858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GB" sz="1800" b="1" dirty="0" smtClean="0">
                <a:latin typeface="SassoonPrimaryInfant" pitchFamily="2" charset="0"/>
                <a:ea typeface="Poppins SemiBold"/>
                <a:cs typeface="Poppins SemiBold"/>
                <a:sym typeface="Poppins SemiBold"/>
              </a:rPr>
              <a:t>Most careers can be adjusted to be more ‘green’</a:t>
            </a:r>
            <a:endParaRPr sz="1800" dirty="0">
              <a:latin typeface="SassoonPrimaryInfant" pitchFamily="2" charset="0"/>
            </a:endParaRPr>
          </a:p>
          <a:p>
            <a:pPr marL="0" lvl="0" indent="0" algn="l" rtl="0">
              <a:spcBef>
                <a:spcPts val="0"/>
              </a:spcBef>
              <a:spcAft>
                <a:spcPts val="0"/>
              </a:spcAft>
              <a:buNone/>
            </a:pPr>
            <a:endParaRPr sz="1400" b="1" dirty="0">
              <a:latin typeface="Poppins SemiBold"/>
              <a:ea typeface="Poppins SemiBold"/>
              <a:cs typeface="Poppins SemiBold"/>
              <a:sym typeface="Poppins SemiBold"/>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p7"/>
          <p:cNvSpPr txBox="1">
            <a:spLocks noGrp="1"/>
          </p:cNvSpPr>
          <p:nvPr>
            <p:ph type="title"/>
          </p:nvPr>
        </p:nvSpPr>
        <p:spPr>
          <a:xfrm>
            <a:off x="551644" y="361951"/>
            <a:ext cx="6153956" cy="617716"/>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US" dirty="0"/>
              <a:t>How green is that career?</a:t>
            </a:r>
            <a:endParaRPr dirty="0"/>
          </a:p>
        </p:txBody>
      </p:sp>
      <p:sp>
        <p:nvSpPr>
          <p:cNvPr id="488" name="Google Shape;488;p7"/>
          <p:cNvSpPr txBox="1">
            <a:spLocks noGrp="1"/>
          </p:cNvSpPr>
          <p:nvPr>
            <p:ph type="sldNum" idx="12"/>
          </p:nvPr>
        </p:nvSpPr>
        <p:spPr>
          <a:xfrm>
            <a:off x="8141799" y="4755066"/>
            <a:ext cx="439524" cy="99439"/>
          </a:xfrm>
          <a:prstGeom prst="rect">
            <a:avLst/>
          </a:prstGeom>
          <a:noFill/>
          <a:ln>
            <a:noFill/>
          </a:ln>
        </p:spPr>
        <p:txBody>
          <a:bodyPr spcFirstLastPara="1" wrap="square" lIns="0" tIns="0" rIns="0" bIns="0" anchor="t" anchorCtr="0">
            <a:noAutofit/>
          </a:bodyPr>
          <a:lstStyle/>
          <a:p>
            <a:pPr marL="0" lvl="0" indent="0" algn="r" rtl="0">
              <a:spcBef>
                <a:spcPts val="0"/>
              </a:spcBef>
              <a:spcAft>
                <a:spcPts val="0"/>
              </a:spcAft>
              <a:buNone/>
            </a:pPr>
            <a:fld id="{00000000-1234-1234-1234-123412341234}" type="slidenum">
              <a:rPr lang="en-US"/>
              <a:t>9</a:t>
            </a:fld>
            <a:endParaRPr/>
          </a:p>
        </p:txBody>
      </p:sp>
      <p:sp>
        <p:nvSpPr>
          <p:cNvPr id="489" name="Google Shape;489;p7"/>
          <p:cNvSpPr/>
          <p:nvPr/>
        </p:nvSpPr>
        <p:spPr>
          <a:xfrm>
            <a:off x="528990" y="821267"/>
            <a:ext cx="8123943" cy="3831200"/>
          </a:xfrm>
          <a:prstGeom prst="roundRect">
            <a:avLst>
              <a:gd name="adj" fmla="val 4055"/>
            </a:avLst>
          </a:prstGeom>
          <a:solidFill>
            <a:srgbClr val="EBFCDF"/>
          </a:solidFill>
          <a:ln>
            <a:noFill/>
          </a:ln>
        </p:spPr>
        <p:txBody>
          <a:bodyPr spcFirstLastPara="1" wrap="square" lIns="91425" tIns="45700" rIns="91425" bIns="45700" anchor="ctr" anchorCtr="0">
            <a:noAutofit/>
          </a:bodyPr>
          <a:lstStyle/>
          <a:p>
            <a:pPr lvl="0" algn="ctr"/>
            <a:endParaRPr sz="1800" dirty="0">
              <a:solidFill>
                <a:schemeClr val="lt1"/>
              </a:solidFill>
            </a:endParaRPr>
          </a:p>
        </p:txBody>
      </p:sp>
      <p:sp>
        <p:nvSpPr>
          <p:cNvPr id="19" name="Rectangle 18"/>
          <p:cNvSpPr/>
          <p:nvPr/>
        </p:nvSpPr>
        <p:spPr>
          <a:xfrm>
            <a:off x="615676" y="891415"/>
            <a:ext cx="7526123" cy="2677656"/>
          </a:xfrm>
          <a:prstGeom prst="rect">
            <a:avLst/>
          </a:prstGeom>
        </p:spPr>
        <p:txBody>
          <a:bodyPr wrap="square">
            <a:spAutoFit/>
          </a:bodyPr>
          <a:lstStyle/>
          <a:p>
            <a:r>
              <a:rPr lang="en-GB" dirty="0" smtClean="0">
                <a:solidFill>
                  <a:schemeClr val="accent1"/>
                </a:solidFill>
                <a:latin typeface="SassoonPrimaryInfant" pitchFamily="2" charset="0"/>
                <a:cs typeface="Poppins" panose="020B0604020202020204" charset="0"/>
              </a:rPr>
              <a:t>In groups you are going to be given a career to research.</a:t>
            </a:r>
          </a:p>
          <a:p>
            <a:endParaRPr lang="en-GB" dirty="0">
              <a:solidFill>
                <a:schemeClr val="accent1"/>
              </a:solidFill>
              <a:latin typeface="SassoonPrimaryInfant" pitchFamily="2" charset="0"/>
              <a:cs typeface="Poppins" panose="020B0604020202020204" charset="0"/>
            </a:endParaRPr>
          </a:p>
          <a:p>
            <a:r>
              <a:rPr lang="en-GB" dirty="0" smtClean="0">
                <a:solidFill>
                  <a:schemeClr val="accent1"/>
                </a:solidFill>
                <a:latin typeface="SassoonPrimaryInfant" pitchFamily="2" charset="0"/>
                <a:cs typeface="Poppins" panose="020B0604020202020204" charset="0"/>
              </a:rPr>
              <a:t>Do you think this career is suitable for anyone concerned about their impact on the environment?</a:t>
            </a:r>
          </a:p>
          <a:p>
            <a:r>
              <a:rPr lang="en-GB" dirty="0" smtClean="0">
                <a:solidFill>
                  <a:schemeClr val="accent1"/>
                </a:solidFill>
                <a:latin typeface="SassoonPrimaryInfant" pitchFamily="2" charset="0"/>
                <a:cs typeface="Poppins" panose="020B0604020202020204" charset="0"/>
              </a:rPr>
              <a:t>Find the career on the careers website. Read the description of the career or job role to find out what it involves.</a:t>
            </a:r>
          </a:p>
          <a:p>
            <a:r>
              <a:rPr lang="en-GB" dirty="0" smtClean="0">
                <a:solidFill>
                  <a:schemeClr val="accent1"/>
                </a:solidFill>
                <a:latin typeface="SassoonPrimaryInfant" pitchFamily="2" charset="0"/>
                <a:cs typeface="Poppins" panose="020B0604020202020204" charset="0"/>
              </a:rPr>
              <a:t>Identify at least 4 day to day job tasks and any specified working conditions. For each task/working condition consider its impact on the environment. </a:t>
            </a:r>
            <a:endParaRPr lang="en-GB" dirty="0">
              <a:solidFill>
                <a:schemeClr val="accent1"/>
              </a:solidFill>
              <a:latin typeface="SassoonPrimaryInfant" pitchFamily="2" charset="0"/>
              <a:cs typeface="Poppins" panose="020B0604020202020204" charset="0"/>
            </a:endParaRPr>
          </a:p>
          <a:p>
            <a:endParaRPr lang="en-GB" dirty="0" smtClean="0">
              <a:solidFill>
                <a:schemeClr val="accent1"/>
              </a:solidFill>
              <a:latin typeface="SassoonPrimaryInfant" pitchFamily="2" charset="0"/>
              <a:cs typeface="Poppins" panose="020B0604020202020204" charset="0"/>
            </a:endParaRPr>
          </a:p>
          <a:p>
            <a:r>
              <a:rPr lang="en-GB" dirty="0" smtClean="0">
                <a:solidFill>
                  <a:schemeClr val="accent1"/>
                </a:solidFill>
                <a:latin typeface="SassoonPrimaryInfant" pitchFamily="2" charset="0"/>
                <a:cs typeface="Poppins" panose="020B0604020202020204" charset="0"/>
              </a:rPr>
              <a:t>Consider </a:t>
            </a:r>
            <a:r>
              <a:rPr lang="en-GB" dirty="0">
                <a:solidFill>
                  <a:schemeClr val="accent1"/>
                </a:solidFill>
                <a:latin typeface="SassoonPrimaryInfant" pitchFamily="2" charset="0"/>
                <a:cs typeface="Poppins" panose="020B0604020202020204" charset="0"/>
              </a:rPr>
              <a:t>the impact on the environment of things like the equipment, materials or tools needed to perform a task, the way you would perform the task, whether an activity produces any waste </a:t>
            </a:r>
            <a:r>
              <a:rPr lang="en-GB" dirty="0" smtClean="0">
                <a:solidFill>
                  <a:schemeClr val="accent1"/>
                </a:solidFill>
                <a:latin typeface="SassoonPrimaryInfant" pitchFamily="2" charset="0"/>
                <a:cs typeface="Poppins" panose="020B0604020202020204" charset="0"/>
              </a:rPr>
              <a:t>etc.</a:t>
            </a:r>
          </a:p>
          <a:p>
            <a:endParaRPr lang="en-GB" dirty="0">
              <a:solidFill>
                <a:schemeClr val="accent1"/>
              </a:solidFill>
              <a:latin typeface="SassoonPrimaryInfant" pitchFamily="2" charset="0"/>
              <a:cs typeface="Poppins" panose="020B0604020202020204" charset="0"/>
            </a:endParaRPr>
          </a:p>
          <a:p>
            <a:r>
              <a:rPr lang="en-GB" dirty="0" smtClean="0">
                <a:solidFill>
                  <a:schemeClr val="accent1"/>
                </a:solidFill>
                <a:latin typeface="SassoonPrimaryInfant" pitchFamily="2" charset="0"/>
                <a:cs typeface="Poppins" panose="020B0604020202020204" charset="0"/>
              </a:rPr>
              <a:t>How could you make the career more green?</a:t>
            </a:r>
            <a:endParaRPr lang="en-GB" dirty="0">
              <a:solidFill>
                <a:schemeClr val="accent1"/>
              </a:solidFill>
              <a:latin typeface="SassoonPrimaryInfant" pitchFamily="2" charset="0"/>
              <a:cs typeface="Poppins" panose="020B0604020202020204" charset="0"/>
            </a:endParaRPr>
          </a:p>
        </p:txBody>
      </p:sp>
      <p:pic>
        <p:nvPicPr>
          <p:cNvPr id="21" name="Picture 20"/>
          <p:cNvPicPr/>
          <p:nvPr/>
        </p:nvPicPr>
        <p:blipFill rotWithShape="1">
          <a:blip r:embed="rId3" cstate="print">
            <a:extLst>
              <a:ext uri="{28A0092B-C50C-407E-A947-70E740481C1C}">
                <a14:useLocalDpi xmlns:a14="http://schemas.microsoft.com/office/drawing/2010/main" val="0"/>
              </a:ext>
            </a:extLst>
          </a:blip>
          <a:srcRect l="7345" t="8044" r="7686" b="8036"/>
          <a:stretch/>
        </p:blipFill>
        <p:spPr bwMode="auto">
          <a:xfrm>
            <a:off x="7852092" y="86609"/>
            <a:ext cx="1183005" cy="1168400"/>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4590961" y="54174"/>
            <a:ext cx="3336170" cy="307777"/>
          </a:xfrm>
          <a:prstGeom prst="rect">
            <a:avLst/>
          </a:prstGeom>
        </p:spPr>
        <p:txBody>
          <a:bodyPr wrap="none">
            <a:spAutoFit/>
          </a:bodyPr>
          <a:lstStyle/>
          <a:p>
            <a:r>
              <a:rPr lang="en-GB" b="1" dirty="0" smtClean="0">
                <a:solidFill>
                  <a:srgbClr val="006FC0"/>
                </a:solidFill>
                <a:latin typeface="SassoonPrimaryInfant" pitchFamily="2" charset="0"/>
                <a:ea typeface="Calibri" panose="020F0502020204030204" pitchFamily="34" charset="0"/>
                <a:cs typeface="Times New Roman" panose="02020603050405020304" pitchFamily="18" charset="0"/>
              </a:rPr>
              <a:t>https://nationalcareers.service.gov.uk/</a:t>
            </a:r>
            <a:endParaRPr lang="en-GB" dirty="0"/>
          </a:p>
        </p:txBody>
      </p:sp>
      <p:sp>
        <p:nvSpPr>
          <p:cNvPr id="4" name="Rectangle 3"/>
          <p:cNvSpPr/>
          <p:nvPr/>
        </p:nvSpPr>
        <p:spPr>
          <a:xfrm>
            <a:off x="615675" y="3611803"/>
            <a:ext cx="7965647" cy="738664"/>
          </a:xfrm>
          <a:prstGeom prst="rect">
            <a:avLst/>
          </a:prstGeom>
        </p:spPr>
        <p:txBody>
          <a:bodyPr wrap="square">
            <a:spAutoFit/>
          </a:bodyPr>
          <a:lstStyle/>
          <a:p>
            <a:r>
              <a:rPr lang="en-GB" dirty="0">
                <a:solidFill>
                  <a:schemeClr val="accent1"/>
                </a:solidFill>
                <a:latin typeface="SassoonPrimaryInfant" pitchFamily="2" charset="0"/>
              </a:rPr>
              <a:t>Now that you have investigated this career, do you want to change your response to the question ‘Do you think this career is suitable for anyone concerned about their impact on the environment? </a:t>
            </a:r>
            <a:r>
              <a:rPr lang="en-GB" dirty="0" smtClean="0">
                <a:solidFill>
                  <a:schemeClr val="accent1"/>
                </a:solidFill>
                <a:latin typeface="SassoonPrimaryInfant" pitchFamily="2" charset="0"/>
              </a:rPr>
              <a:t>Explain why/why not</a:t>
            </a:r>
            <a:endParaRPr lang="en-GB" dirty="0">
              <a:solidFill>
                <a:schemeClr val="accent1"/>
              </a:solidFill>
              <a:latin typeface="SassoonPrimaryInfant" pitchFamily="2" charset="0"/>
            </a:endParaRPr>
          </a:p>
        </p:txBody>
      </p:sp>
    </p:spTree>
    <p:extLst>
      <p:ext uri="{BB962C8B-B14F-4D97-AF65-F5344CB8AC3E}">
        <p14:creationId xmlns:p14="http://schemas.microsoft.com/office/powerpoint/2010/main" val="27655053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Morrisby - Green Careers">
      <a:dk1>
        <a:srgbClr val="0A0A0A"/>
      </a:dk1>
      <a:lt1>
        <a:srgbClr val="FFFFFF"/>
      </a:lt1>
      <a:dk2>
        <a:srgbClr val="0A0A0A"/>
      </a:dk2>
      <a:lt2>
        <a:srgbClr val="E7E6E6"/>
      </a:lt2>
      <a:accent1>
        <a:srgbClr val="175649"/>
      </a:accent1>
      <a:accent2>
        <a:srgbClr val="9CF264"/>
      </a:accent2>
      <a:accent3>
        <a:srgbClr val="0D2049"/>
      </a:accent3>
      <a:accent4>
        <a:srgbClr val="9CA3DB"/>
      </a:accent4>
      <a:accent5>
        <a:srgbClr val="FF774D"/>
      </a:accent5>
      <a:accent6>
        <a:srgbClr val="9DA7B2"/>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728</Words>
  <Application>Microsoft Office PowerPoint</Application>
  <PresentationFormat>On-screen Show (16:9)</PresentationFormat>
  <Paragraphs>173</Paragraphs>
  <Slides>9</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SassoonPrimaryInfant</vt:lpstr>
      <vt:lpstr>Calibri</vt:lpstr>
      <vt:lpstr>Times New Roman</vt:lpstr>
      <vt:lpstr>Poppins SemiBold</vt:lpstr>
      <vt:lpstr>Dela Gothic One</vt:lpstr>
      <vt:lpstr>Poppins</vt:lpstr>
      <vt:lpstr>Arial</vt:lpstr>
      <vt:lpstr>Office Theme</vt:lpstr>
      <vt:lpstr>WALT – understand more about ‘Green’ Careers  and how they help support the environment</vt:lpstr>
      <vt:lpstr>Lesson Objectives</vt:lpstr>
      <vt:lpstr>Why I love my green career!</vt:lpstr>
      <vt:lpstr>Discuss in pairs</vt:lpstr>
      <vt:lpstr>Where are green jobs available?</vt:lpstr>
      <vt:lpstr>Where are green jobs available?</vt:lpstr>
      <vt:lpstr>Where are green jobs available?</vt:lpstr>
      <vt:lpstr>How green is that career?</vt:lpstr>
      <vt:lpstr>How green is that career?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WALT – understand more about ‘Green’ Careers  and how they help support the environment</dc:title>
  <dc:creator>Emma Mills</dc:creator>
  <cp:lastModifiedBy>Mrs B Page</cp:lastModifiedBy>
  <cp:revision>6</cp:revision>
  <dcterms:created xsi:type="dcterms:W3CDTF">2022-11-09T13:50:44Z</dcterms:created>
  <dcterms:modified xsi:type="dcterms:W3CDTF">2023-12-12T12:04:46Z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2022-11-09T00:00:00Z</vt:filetime>
  </property>
  <property fmtid="{D5CDD505-2E9C-101B-9397-08002B2CF9AE}" pid="3" name="Creator">
    <vt:lpwstr>Adobe InDesign 18.0 (Macintosh)</vt:lpwstr>
  </property>
  <property fmtid="{D5CDD505-2E9C-101B-9397-08002B2CF9AE}" pid="4" name="LastSaved">
    <vt:filetime>2022-11-09T00:00:00Z</vt:filetime>
  </property>
  <property fmtid="{D5CDD505-2E9C-101B-9397-08002B2CF9AE}" pid="5" name="Producer">
    <vt:lpwstr>Adobe PDF Library 17.0</vt:lpwstr>
  </property>
</Properties>
</file>