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9" r:id="rId16"/>
    <p:sldId id="280" r:id="rId17"/>
    <p:sldId id="281" r:id="rId18"/>
    <p:sldId id="282" r:id="rId19"/>
    <p:sldId id="287" r:id="rId20"/>
    <p:sldId id="283" r:id="rId21"/>
    <p:sldId id="284" r:id="rId22"/>
    <p:sldId id="285" r:id="rId23"/>
    <p:sldId id="286" r:id="rId24"/>
    <p:sldId id="269" r:id="rId25"/>
    <p:sldId id="278" r:id="rId26"/>
    <p:sldId id="270" r:id="rId27"/>
    <p:sldId id="288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2FD276-8836-3DED-2CDF-6218AD20D918}" v="1" dt="2026-09-03T08:30:31.5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E2B79-997D-CF7E-227A-C8B0E9601B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687F79-994F-D466-A69F-2113027EEA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B7CD6-CA8F-6876-7187-462C2FB82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0756C-23AF-4B84-9A5C-0F12B394F595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4B4594-EA23-351E-9AB2-24A842692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648CB0-6FAB-E812-67E6-814EE118C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CBEE-4705-4095-8187-47C97872E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835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A508D-1E2E-CA74-0560-4186FC19E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B96AE-3493-73B1-B09B-7DCD59E1F8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76320-D23F-CD2B-ADB3-B9D9AD7D0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0756C-23AF-4B84-9A5C-0F12B394F595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875C57-959B-3C24-1EFA-CC0B60E22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5C570-C7E7-8D6E-5152-B60A31A39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CBEE-4705-4095-8187-47C97872E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196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2A6E7-EEE0-8DF1-BC4D-496F4F53C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399F69-D750-CB58-C38D-75AE08FAB5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31E0EB-4411-1FCA-E534-1FE4D5023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0756C-23AF-4B84-9A5C-0F12B394F595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ED1BB1-585A-AB0B-E1F7-BC90FB735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425E00-3814-7B47-6F57-22153FAA3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CBEE-4705-4095-8187-47C97872E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186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BB6CB-C7A2-35D9-4C26-F94F4AFB0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064C9-F5DD-202E-EDE8-E8FDBD8362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07BB6B-863C-F907-F316-F58C74E756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F027F5-9B38-5BF4-A4B6-8B349E2C8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0756C-23AF-4B84-9A5C-0F12B394F595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8A3CF1-C9F1-1555-A936-568E01EC9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13C587-E33C-108B-23AC-BFEC5BCB0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CBEE-4705-4095-8187-47C97872E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381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3E44B-DB7D-8329-0650-EF536D270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452927-BF54-DF61-0A37-8C288AF5D7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D2DD5D-B2EF-5337-FB8D-F08966E62A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7C7F01-B525-4359-99A4-66587B0A01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C5ECEF-A5DF-EEF1-3C3C-C272E56E3A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C1772E-0A2B-8DEB-7B9D-B7FE36DF3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0756C-23AF-4B84-9A5C-0F12B394F595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4D112F-4ABC-5AAA-C396-14248FA88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74B612-5AC6-B625-6B3A-0DFEBEF01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CBEE-4705-4095-8187-47C97872E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745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4319B-57A3-A096-D689-6D7A178F3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4F57F2-7A1A-F2E2-8533-C1B3C82F3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0756C-23AF-4B84-9A5C-0F12B394F595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A85A72-D093-2EF8-00A7-38476E301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0FA7A3-9462-C227-B72A-DD3D98C87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CBEE-4705-4095-8187-47C97872E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663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9F6FB7-B9A7-2C29-0BD2-4C2387B7F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0756C-23AF-4B84-9A5C-0F12B394F595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82F39B-352E-B455-B9FA-19709DB80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AADDFC-1AF5-741F-4FA8-D8C4B15D5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CBEE-4705-4095-8187-47C97872E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573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84011-EAD3-E50D-3CF0-CC03EFB98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0CD13B-62F0-FDAD-7C78-9B4F75D849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28FE72-42CF-02DC-62C6-027FB8359F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358953-3B88-D355-B56B-68D7BF61B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0756C-23AF-4B84-9A5C-0F12B394F595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5ADA66-4E23-E1ED-A797-19048A279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22C7DF-58A1-5332-453D-D8DDF6475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CBEE-4705-4095-8187-47C97872E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43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9C4E1-CB0C-1EDD-F26A-3A6D471F9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9A7C5B-D9FA-E868-D6BF-4020869C3B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77A710-5103-F8AE-4F02-BD6902DC5C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FBF459-5B18-A835-C0E9-6F91636AC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0756C-23AF-4B84-9A5C-0F12B394F595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6B159C-22F4-85E6-9F62-33D624FE1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9FAA54-61C1-146F-6FED-CDF6D4DAD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CBEE-4705-4095-8187-47C97872E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90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89800-1077-DF06-A0DF-B6BC1E143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7F3E4C-D1EF-0DF0-CF4D-98F544573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C749F-B4D3-54C6-D42F-9D08AAD48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0756C-23AF-4B84-9A5C-0F12B394F595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40B773-3865-B93E-D329-EF4847651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0F466-B19D-6DB7-607F-C6AF43FC1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CBEE-4705-4095-8187-47C97872E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359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B367B0-12A9-2D5D-1C75-B2CCD541B7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52003B-7751-2DD4-460C-2BE45EE0F7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CD6653-1E1C-B2E4-76AE-71E838DC1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0756C-23AF-4B84-9A5C-0F12B394F595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1B604B-0509-CAB5-9BC6-A9BE442DE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9D8398-AE2A-402B-C23C-1F259385F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CBEE-4705-4095-8187-47C97872E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030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FDD2E3-41D9-E6ED-3F26-C1CFAB8F7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FC0BD5-CD52-EBB3-13A0-964B85EE8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100D-B449-9511-9D11-5F6279C548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30756C-23AF-4B84-9A5C-0F12B394F595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49C3D4-9AFA-ECAA-54BC-89C7E2F39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E14CA-52EF-95E7-D710-91E1CC9EF8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80CBEE-4705-4095-8187-47C97872E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887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85DB6E-193B-EF86-1E77-A9AAC2B24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499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8F359B-AB80-E69C-2484-69E322AAC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115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B88E8A-BA75-D482-9DF2-BDE43EFA2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622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E3FE68-6596-4B5E-5E73-A92ACFEFF7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70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10EF46-D302-4EA5-B951-6C372AA2AF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48" y="0"/>
            <a:ext cx="102803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16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610579-01B7-3B34-8CFE-7469598B4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715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4EA366-74B7-09A7-B841-9A573D98E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181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AF8C46-E3F7-41BE-FCFE-5FE2B7CE8F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150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E38D2B-FD94-8C56-EB68-785B3BF36A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267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D95A85-5BCB-201C-A821-E292C1106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858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A1EDE1-41AF-9D83-18B8-D67E344E7B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729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B65764-F7F3-067E-3375-8DA6C810F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0689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CA4AC7-0844-99EA-CB38-583115337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7098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9CB816-ED1C-2C6C-BB6F-3E88731CF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787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FF9518-A56E-453A-BCA7-1DE1AAAC40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3035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4114FC-324E-5185-C1A8-E2FDD8025C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3799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54B2E3-3F31-BEB3-85E9-A1FFFE9931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8235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5D7801-2F32-396B-34AA-D2F27FF55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1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D4D7BD-FD22-FCCD-6C5E-C511682CE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48" y="0"/>
            <a:ext cx="102803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8124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47BD7D-F866-7829-6D1A-006D4A522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1778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0C98A7-5075-0976-8DEB-1E495F889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5682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C869D4-C630-3264-B347-76071C71B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4085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96F2A0-2963-15F8-442B-6104738F6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7381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93B3C4E-D169-1148-2D59-704BF4D12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4563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2EFE02-4E09-15F7-4A25-F64ACDE51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7437" y="0"/>
            <a:ext cx="45645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9531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c7bc9da-ca85-4db4-a9bc-7a96d23e2fc4">
      <Terms xmlns="http://schemas.microsoft.com/office/infopath/2007/PartnerControls"/>
    </lcf76f155ced4ddcb4097134ff3c332f>
    <TaxCatchAll xmlns="5e062627-8e20-40d6-9a5b-f64ab6255ea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872D1849F5D148B26C532B3CC6DEDD" ma:contentTypeVersion="13" ma:contentTypeDescription="Create a new document." ma:contentTypeScope="" ma:versionID="74b70b004917a9803791ceef8adc482f">
  <xsd:schema xmlns:xsd="http://www.w3.org/2001/XMLSchema" xmlns:xs="http://www.w3.org/2001/XMLSchema" xmlns:p="http://schemas.microsoft.com/office/2006/metadata/properties" xmlns:ns2="9c7bc9da-ca85-4db4-a9bc-7a96d23e2fc4" xmlns:ns3="5e062627-8e20-40d6-9a5b-f64ab6255ea3" targetNamespace="http://schemas.microsoft.com/office/2006/metadata/properties" ma:root="true" ma:fieldsID="3014dfe016759ff80ac9e43e79673224" ns2:_="" ns3:_="">
    <xsd:import namespace="9c7bc9da-ca85-4db4-a9bc-7a96d23e2fc4"/>
    <xsd:import namespace="5e062627-8e20-40d6-9a5b-f64ab6255e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7bc9da-ca85-4db4-a9bc-7a96d23e2f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c9141296-dbbd-4d35-bb66-ba3012ccc5a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062627-8e20-40d6-9a5b-f64ab6255e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75ca569b-7b9f-4711-9b29-dbdeec003ddd}" ma:internalName="TaxCatchAll" ma:showField="CatchAllData" ma:web="5e062627-8e20-40d6-9a5b-f64ab6255e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4B9A4D7-1136-4AD6-A9FD-FDFE138B9814}">
  <ds:schemaRefs>
    <ds:schemaRef ds:uri="5e062627-8e20-40d6-9a5b-f64ab6255ea3"/>
    <ds:schemaRef ds:uri="9c7bc9da-ca85-4db4-a9bc-7a96d23e2fc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9A93EAF-56D0-420C-8777-44A9AE14AA5A}">
  <ds:schemaRefs>
    <ds:schemaRef ds:uri="5e062627-8e20-40d6-9a5b-f64ab6255ea3"/>
    <ds:schemaRef ds:uri="9c7bc9da-ca85-4db4-a9bc-7a96d23e2fc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2B6F8FA1-E827-4212-9F58-6CFAFD32F99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Westacre Middle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Bryony Page</dc:creator>
  <cp:revision>3</cp:revision>
  <dcterms:created xsi:type="dcterms:W3CDTF">2026-09-01T19:45:18Z</dcterms:created>
  <dcterms:modified xsi:type="dcterms:W3CDTF">2026-09-03T09:36:13Z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0x0101009A872D1849F5D148B26C532B3CC6DEDD</vt:lpwstr>
  </property>
  <property fmtid="{D5CDD505-2E9C-101B-9397-08002B2CF9AE}" pid="3" name="MediaServiceImageTags">
    <vt:lpwstr/>
  </property>
</Properties>
</file>