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10/4/2019</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10/4/2019</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Computers </a:t>
            </a:r>
            <a:endParaRPr lang="en-GB" dirty="0"/>
          </a:p>
        </p:txBody>
      </p:sp>
      <p:sp>
        <p:nvSpPr>
          <p:cNvPr id="3" name="Subtitle 2"/>
          <p:cNvSpPr>
            <a:spLocks noGrp="1"/>
          </p:cNvSpPr>
          <p:nvPr>
            <p:ph type="subTitle" idx="1"/>
          </p:nvPr>
        </p:nvSpPr>
        <p:spPr/>
        <p:txBody>
          <a:bodyPr/>
          <a:lstStyle/>
          <a:p>
            <a:r>
              <a:rPr lang="en-GB" dirty="0" smtClean="0"/>
              <a:t>By </a:t>
            </a:r>
            <a:r>
              <a:rPr lang="en-GB" dirty="0" smtClean="0"/>
              <a:t>Alfie</a:t>
            </a:r>
          </a:p>
          <a:p>
            <a:r>
              <a:rPr lang="en-GB" dirty="0" smtClean="0"/>
              <a:t>7FH</a:t>
            </a:r>
            <a:r>
              <a:rPr lang="en-GB" dirty="0" smtClean="0"/>
              <a:t> </a:t>
            </a:r>
            <a:endParaRPr lang="en-GB" dirty="0"/>
          </a:p>
        </p:txBody>
      </p:sp>
    </p:spTree>
    <p:extLst>
      <p:ext uri="{BB962C8B-B14F-4D97-AF65-F5344CB8AC3E}">
        <p14:creationId xmlns:p14="http://schemas.microsoft.com/office/powerpoint/2010/main" val="4032504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Mother board</a:t>
            </a:r>
            <a:endParaRPr lang="en-GB" dirty="0"/>
          </a:p>
        </p:txBody>
      </p:sp>
      <p:pic>
        <p:nvPicPr>
          <p:cNvPr id="5" name="Picture Placeholder 4"/>
          <p:cNvPicPr>
            <a:picLocks noGrp="1" noChangeAspect="1"/>
          </p:cNvPicPr>
          <p:nvPr>
            <p:ph type="pic" idx="1"/>
          </p:nvPr>
        </p:nvPicPr>
        <p:blipFill>
          <a:blip r:embed="rId2"/>
          <a:srcRect l="14614" r="14614"/>
          <a:stretch>
            <a:fillRect/>
          </a:stretch>
        </p:blipFill>
        <p:spPr>
          <a:xfrm>
            <a:off x="7147921" y="609601"/>
            <a:ext cx="4129680" cy="5181599"/>
          </a:xfrm>
          <a:prstGeom prst="rect">
            <a:avLst/>
          </a:prstGeom>
        </p:spPr>
      </p:pic>
      <p:sp>
        <p:nvSpPr>
          <p:cNvPr id="4" name="Text Placeholder 3"/>
          <p:cNvSpPr>
            <a:spLocks noGrp="1"/>
          </p:cNvSpPr>
          <p:nvPr>
            <p:ph type="body" sz="half" idx="2"/>
          </p:nvPr>
        </p:nvSpPr>
        <p:spPr/>
        <p:txBody>
          <a:bodyPr/>
          <a:lstStyle/>
          <a:p>
            <a:r>
              <a:rPr lang="en-GB" dirty="0" smtClean="0"/>
              <a:t>The mother board is probably the most important part of the computer. It runs everything. If a drop of water spills on the mother board something on that computer will be ruined. This also holds the important things.</a:t>
            </a:r>
            <a:endParaRPr lang="en-GB" dirty="0"/>
          </a:p>
        </p:txBody>
      </p:sp>
    </p:spTree>
    <p:extLst>
      <p:ext uri="{BB962C8B-B14F-4D97-AF65-F5344CB8AC3E}">
        <p14:creationId xmlns:p14="http://schemas.microsoft.com/office/powerpoint/2010/main" val="361242747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shell</a:t>
            </a:r>
            <a:endParaRPr lang="en-GB" dirty="0"/>
          </a:p>
        </p:txBody>
      </p:sp>
      <p:pic>
        <p:nvPicPr>
          <p:cNvPr id="5" name="Picture Placeholder 4"/>
          <p:cNvPicPr>
            <a:picLocks noGrp="1" noChangeAspect="1"/>
          </p:cNvPicPr>
          <p:nvPr>
            <p:ph type="pic" idx="1"/>
          </p:nvPr>
        </p:nvPicPr>
        <p:blipFill>
          <a:blip r:embed="rId2"/>
          <a:srcRect l="14614" r="14614"/>
          <a:stretch>
            <a:fillRect/>
          </a:stretch>
        </p:blipFill>
        <p:spPr>
          <a:prstGeom prst="rect">
            <a:avLst/>
          </a:prstGeom>
        </p:spPr>
      </p:pic>
      <p:sp>
        <p:nvSpPr>
          <p:cNvPr id="4" name="Text Placeholder 3"/>
          <p:cNvSpPr>
            <a:spLocks noGrp="1"/>
          </p:cNvSpPr>
          <p:nvPr>
            <p:ph type="body" sz="half" idx="2"/>
          </p:nvPr>
        </p:nvSpPr>
        <p:spPr/>
        <p:txBody>
          <a:bodyPr/>
          <a:lstStyle/>
          <a:p>
            <a:r>
              <a:rPr lang="en-GB" dirty="0" smtClean="0"/>
              <a:t>The shell is really important to a computer. This part of the machine protects anything from getting in. It protects water, dust and insects from getting inside. It also prevents clothes from getting stuck up in the computer which could result in a broken computer.</a:t>
            </a:r>
            <a:endParaRPr lang="en-GB" dirty="0"/>
          </a:p>
        </p:txBody>
      </p:sp>
    </p:spTree>
    <p:extLst>
      <p:ext uri="{BB962C8B-B14F-4D97-AF65-F5344CB8AC3E}">
        <p14:creationId xmlns:p14="http://schemas.microsoft.com/office/powerpoint/2010/main" val="3314930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Power supply</a:t>
            </a:r>
            <a:endParaRPr lang="en-GB" dirty="0"/>
          </a:p>
        </p:txBody>
      </p:sp>
      <p:pic>
        <p:nvPicPr>
          <p:cNvPr id="5" name="Picture Placeholder 4"/>
          <p:cNvPicPr>
            <a:picLocks noGrp="1" noChangeAspect="1"/>
          </p:cNvPicPr>
          <p:nvPr>
            <p:ph type="pic" idx="1"/>
          </p:nvPr>
        </p:nvPicPr>
        <p:blipFill>
          <a:blip r:embed="rId2"/>
          <a:srcRect l="14614" r="14614"/>
          <a:stretch>
            <a:fillRect/>
          </a:stretch>
        </p:blipFill>
        <p:spPr>
          <a:prstGeom prst="rect">
            <a:avLst/>
          </a:prstGeom>
        </p:spPr>
      </p:pic>
      <p:sp>
        <p:nvSpPr>
          <p:cNvPr id="4" name="Text Placeholder 3"/>
          <p:cNvSpPr>
            <a:spLocks noGrp="1"/>
          </p:cNvSpPr>
          <p:nvPr>
            <p:ph type="body" sz="half" idx="2"/>
          </p:nvPr>
        </p:nvSpPr>
        <p:spPr/>
        <p:txBody>
          <a:bodyPr/>
          <a:lstStyle/>
          <a:p>
            <a:r>
              <a:rPr lang="en-GB" dirty="0" smtClean="0"/>
              <a:t>The power supply is what gets the computer all of the power. Without it a computer would just be useless. Nothing would work and it would be a waste of materials. If it brakes down while someone is on the computer the computer would just turn off and would not turn back on.</a:t>
            </a:r>
            <a:endParaRPr lang="en-GB" dirty="0"/>
          </a:p>
        </p:txBody>
      </p:sp>
    </p:spTree>
    <p:extLst>
      <p:ext uri="{BB962C8B-B14F-4D97-AF65-F5344CB8AC3E}">
        <p14:creationId xmlns:p14="http://schemas.microsoft.com/office/powerpoint/2010/main" val="64654311"/>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Hard drive</a:t>
            </a:r>
            <a:endParaRPr lang="en-GB" dirty="0"/>
          </a:p>
        </p:txBody>
      </p:sp>
      <p:pic>
        <p:nvPicPr>
          <p:cNvPr id="5" name="Picture Placeholder 4"/>
          <p:cNvPicPr>
            <a:picLocks noGrp="1" noChangeAspect="1"/>
          </p:cNvPicPr>
          <p:nvPr>
            <p:ph type="pic" idx="1"/>
          </p:nvPr>
        </p:nvPicPr>
        <p:blipFill>
          <a:blip r:embed="rId2"/>
          <a:srcRect l="26452" r="26452"/>
          <a:stretch>
            <a:fillRect/>
          </a:stretch>
        </p:blipFill>
        <p:spPr>
          <a:xfrm>
            <a:off x="6845300" y="609600"/>
            <a:ext cx="3751367" cy="5181599"/>
          </a:xfrm>
          <a:prstGeom prst="rect">
            <a:avLst/>
          </a:prstGeom>
        </p:spPr>
      </p:pic>
      <p:sp>
        <p:nvSpPr>
          <p:cNvPr id="4" name="Text Placeholder 3"/>
          <p:cNvSpPr>
            <a:spLocks noGrp="1"/>
          </p:cNvSpPr>
          <p:nvPr>
            <p:ph type="body" sz="half" idx="2"/>
          </p:nvPr>
        </p:nvSpPr>
        <p:spPr/>
        <p:txBody>
          <a:bodyPr/>
          <a:lstStyle/>
          <a:p>
            <a:r>
              <a:rPr lang="en-GB" dirty="0" smtClean="0"/>
              <a:t>The computer hard drive  is what stores all of the computer storage. I t also collects all of the programming and </a:t>
            </a:r>
            <a:r>
              <a:rPr lang="en-GB" dirty="0" smtClean="0"/>
              <a:t>games. It also stores all of your digital content, Pictures, Documents, Downloads. </a:t>
            </a:r>
            <a:endParaRPr lang="en-GB" dirty="0"/>
          </a:p>
        </p:txBody>
      </p:sp>
    </p:spTree>
    <p:extLst>
      <p:ext uri="{BB962C8B-B14F-4D97-AF65-F5344CB8AC3E}">
        <p14:creationId xmlns:p14="http://schemas.microsoft.com/office/powerpoint/2010/main" val="2356315083"/>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Graphics card</a:t>
            </a:r>
            <a:endParaRPr lang="en-GB" dirty="0"/>
          </a:p>
        </p:txBody>
      </p:sp>
      <p:pic>
        <p:nvPicPr>
          <p:cNvPr id="5" name="Picture Placeholder 4"/>
          <p:cNvPicPr>
            <a:picLocks noGrp="1" noChangeAspect="1"/>
          </p:cNvPicPr>
          <p:nvPr>
            <p:ph type="pic" idx="1"/>
          </p:nvPr>
        </p:nvPicPr>
        <p:blipFill>
          <a:blip r:embed="rId2"/>
          <a:srcRect l="23495" r="23495"/>
          <a:stretch>
            <a:fillRect/>
          </a:stretch>
        </p:blipFill>
        <p:spPr>
          <a:xfrm>
            <a:off x="7190221" y="444501"/>
            <a:ext cx="3666690" cy="5181599"/>
          </a:xfrm>
          <a:prstGeom prst="rect">
            <a:avLst/>
          </a:prstGeom>
        </p:spPr>
      </p:pic>
      <p:sp>
        <p:nvSpPr>
          <p:cNvPr id="4" name="Text Placeholder 3"/>
          <p:cNvSpPr>
            <a:spLocks noGrp="1"/>
          </p:cNvSpPr>
          <p:nvPr>
            <p:ph type="body" sz="half" idx="2"/>
          </p:nvPr>
        </p:nvSpPr>
        <p:spPr/>
        <p:txBody>
          <a:bodyPr/>
          <a:lstStyle/>
          <a:p>
            <a:r>
              <a:rPr lang="en-GB" dirty="0" smtClean="0"/>
              <a:t>The graphics card sends all of the signals through the motherboard into the monitor. The better the graphics card the better the graphics.</a:t>
            </a:r>
            <a:endParaRPr lang="en-GB" dirty="0"/>
          </a:p>
        </p:txBody>
      </p:sp>
    </p:spTree>
    <p:extLst>
      <p:ext uri="{BB962C8B-B14F-4D97-AF65-F5344CB8AC3E}">
        <p14:creationId xmlns:p14="http://schemas.microsoft.com/office/powerpoint/2010/main" val="36217886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52C36"/>
      </a:dk2>
      <a:lt2>
        <a:srgbClr val="7C96A3"/>
      </a:lt2>
      <a:accent1>
        <a:srgbClr val="4FD093"/>
      </a:accent1>
      <a:accent2>
        <a:srgbClr val="54BCDF"/>
      </a:accent2>
      <a:accent3>
        <a:srgbClr val="A262D0"/>
      </a:accent3>
      <a:accent4>
        <a:srgbClr val="D7537B"/>
      </a:accent4>
      <a:accent5>
        <a:srgbClr val="E78045"/>
      </a:accent5>
      <a:accent6>
        <a:srgbClr val="84C350"/>
      </a:accent6>
      <a:hlink>
        <a:srgbClr val="22FFFF"/>
      </a:hlink>
      <a:folHlink>
        <a:srgbClr val="9BF3FD"/>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2578CA-DEC9-49C3-80AF-C113973CC9A9}"/>
    </a:ext>
  </a:extLst>
</a:theme>
</file>

<file path=docProps/app.xml><?xml version="1.0" encoding="utf-8"?>
<Properties xmlns="http://schemas.openxmlformats.org/officeDocument/2006/extended-properties" xmlns:vt="http://schemas.openxmlformats.org/officeDocument/2006/docPropsVTypes">
  <Template>TM04033919[[fn=Circuit]]</Template>
  <TotalTime>60</TotalTime>
  <Words>227</Words>
  <Application>Microsoft Office PowerPoint</Application>
  <PresentationFormat>Widescreen</PresentationFormat>
  <Paragraphs>13</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Trebuchet MS</vt:lpstr>
      <vt:lpstr>Tw Cen MT</vt:lpstr>
      <vt:lpstr>Circuit</vt:lpstr>
      <vt:lpstr>Computers </vt:lpstr>
      <vt:lpstr>Mother board</vt:lpstr>
      <vt:lpstr>The shell</vt:lpstr>
      <vt:lpstr>Power supply</vt:lpstr>
      <vt:lpstr>Hard drive</vt:lpstr>
      <vt:lpstr>Graphics card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Computers</dc:title>
  <dc:creator>17AWood</dc:creator>
  <cp:lastModifiedBy>17AWood</cp:lastModifiedBy>
  <cp:revision>7</cp:revision>
  <dcterms:created xsi:type="dcterms:W3CDTF">2019-09-20T10:54:29Z</dcterms:created>
  <dcterms:modified xsi:type="dcterms:W3CDTF">2019-10-04T11:11:07Z</dcterms:modified>
</cp:coreProperties>
</file>